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4"/>
    <p:sldMasterId id="2147483677" r:id="rId5"/>
  </p:sldMasterIdLst>
  <p:notesMasterIdLst>
    <p:notesMasterId r:id="rId16"/>
  </p:notesMasterIdLst>
  <p:sldIdLst>
    <p:sldId id="272" r:id="rId6"/>
    <p:sldId id="261" r:id="rId7"/>
    <p:sldId id="298" r:id="rId8"/>
    <p:sldId id="300" r:id="rId9"/>
    <p:sldId id="284" r:id="rId10"/>
    <p:sldId id="285" r:id="rId11"/>
    <p:sldId id="299" r:id="rId12"/>
    <p:sldId id="301" r:id="rId13"/>
    <p:sldId id="30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B4D591-4958-7B0E-CEBF-95A5DB0B96E5}" name="Brian Murphy" initials="BM" userId="S::Brian@berkconsulting.com::5b14e8a5-4779-4cd8-bb06-0321a6d58125" providerId="AD"/>
  <p188:author id="{C0CA8ECA-633E-AEA2-606E-A50B95D2D900}" name="Julia Tesch" initials="JT" userId="S::Julia@berkconsulting.com::64d81de3-18ad-4271-8ce6-f9ccd0025b49" providerId="AD"/>
  <p188:author id="{A3B7D8D2-4815-0F97-D14B-C5612F88ACA8}" name="Sabrina Santos" initials="SS" userId="S::sabrina@berkconsulting.com::2d1ad7cd-4f1d-4f39-bd65-140994982d4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83F6DE-375E-4FF5-B734-C4DF4F07E7C6}" v="48" dt="2023-09-12T20:36:17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Tesch" userId="64d81de3-18ad-4271-8ce6-f9ccd0025b49" providerId="ADAL" clId="{9C83F6DE-375E-4FF5-B734-C4DF4F07E7C6}"/>
    <pc:docChg chg="undo custSel addSld delSld modSld sldOrd">
      <pc:chgData name="Julia Tesch" userId="64d81de3-18ad-4271-8ce6-f9ccd0025b49" providerId="ADAL" clId="{9C83F6DE-375E-4FF5-B734-C4DF4F07E7C6}" dt="2023-09-12T20:41:04.216" v="1773" actId="20577"/>
      <pc:docMkLst>
        <pc:docMk/>
      </pc:docMkLst>
      <pc:sldChg chg="modSp del mod">
        <pc:chgData name="Julia Tesch" userId="64d81de3-18ad-4271-8ce6-f9ccd0025b49" providerId="ADAL" clId="{9C83F6DE-375E-4FF5-B734-C4DF4F07E7C6}" dt="2023-09-12T20:01:59.497" v="150" actId="47"/>
        <pc:sldMkLst>
          <pc:docMk/>
          <pc:sldMk cId="3183135751" sldId="258"/>
        </pc:sldMkLst>
        <pc:spChg chg="mod">
          <ac:chgData name="Julia Tesch" userId="64d81de3-18ad-4271-8ce6-f9ccd0025b49" providerId="ADAL" clId="{9C83F6DE-375E-4FF5-B734-C4DF4F07E7C6}" dt="2023-09-12T19:56:09.652" v="149" actId="6549"/>
          <ac:spMkLst>
            <pc:docMk/>
            <pc:sldMk cId="3183135751" sldId="258"/>
            <ac:spMk id="3" creationId="{D431EE4F-AD1A-4C34-BA85-666D8F5C5EB9}"/>
          </ac:spMkLst>
        </pc:spChg>
      </pc:sldChg>
      <pc:sldChg chg="del">
        <pc:chgData name="Julia Tesch" userId="64d81de3-18ad-4271-8ce6-f9ccd0025b49" providerId="ADAL" clId="{9C83F6DE-375E-4FF5-B734-C4DF4F07E7C6}" dt="2023-09-12T19:56:04.307" v="143" actId="47"/>
        <pc:sldMkLst>
          <pc:docMk/>
          <pc:sldMk cId="253357341" sldId="260"/>
        </pc:sldMkLst>
      </pc:sldChg>
      <pc:sldChg chg="add del">
        <pc:chgData name="Julia Tesch" userId="64d81de3-18ad-4271-8ce6-f9ccd0025b49" providerId="ADAL" clId="{9C83F6DE-375E-4FF5-B734-C4DF4F07E7C6}" dt="2023-09-12T19:47:30.001" v="4"/>
        <pc:sldMkLst>
          <pc:docMk/>
          <pc:sldMk cId="2768016985" sldId="261"/>
        </pc:sldMkLst>
      </pc:sldChg>
      <pc:sldChg chg="del">
        <pc:chgData name="Julia Tesch" userId="64d81de3-18ad-4271-8ce6-f9ccd0025b49" providerId="ADAL" clId="{9C83F6DE-375E-4FF5-B734-C4DF4F07E7C6}" dt="2023-09-12T20:17:36.144" v="336" actId="47"/>
        <pc:sldMkLst>
          <pc:docMk/>
          <pc:sldMk cId="3480447351" sldId="262"/>
        </pc:sldMkLst>
      </pc:sldChg>
      <pc:sldChg chg="del">
        <pc:chgData name="Julia Tesch" userId="64d81de3-18ad-4271-8ce6-f9ccd0025b49" providerId="ADAL" clId="{9C83F6DE-375E-4FF5-B734-C4DF4F07E7C6}" dt="2023-09-12T19:49:05.290" v="6" actId="47"/>
        <pc:sldMkLst>
          <pc:docMk/>
          <pc:sldMk cId="3055128816" sldId="264"/>
        </pc:sldMkLst>
      </pc:sldChg>
      <pc:sldChg chg="del">
        <pc:chgData name="Julia Tesch" userId="64d81de3-18ad-4271-8ce6-f9ccd0025b49" providerId="ADAL" clId="{9C83F6DE-375E-4FF5-B734-C4DF4F07E7C6}" dt="2023-09-12T20:40:27.972" v="1694" actId="47"/>
        <pc:sldMkLst>
          <pc:docMk/>
          <pc:sldMk cId="1596295828" sldId="267"/>
        </pc:sldMkLst>
      </pc:sldChg>
      <pc:sldChg chg="modSp add del mod">
        <pc:chgData name="Julia Tesch" userId="64d81de3-18ad-4271-8ce6-f9ccd0025b49" providerId="ADAL" clId="{9C83F6DE-375E-4FF5-B734-C4DF4F07E7C6}" dt="2023-09-12T20:28:24.884" v="1135" actId="47"/>
        <pc:sldMkLst>
          <pc:docMk/>
          <pc:sldMk cId="3592188250" sldId="268"/>
        </pc:sldMkLst>
        <pc:spChg chg="mod">
          <ac:chgData name="Julia Tesch" userId="64d81de3-18ad-4271-8ce6-f9ccd0025b49" providerId="ADAL" clId="{9C83F6DE-375E-4FF5-B734-C4DF4F07E7C6}" dt="2023-09-12T20:28:23.095" v="1134" actId="21"/>
          <ac:spMkLst>
            <pc:docMk/>
            <pc:sldMk cId="3592188250" sldId="268"/>
            <ac:spMk id="3" creationId="{574DAF08-1761-5A66-A3CE-B53E2375D982}"/>
          </ac:spMkLst>
        </pc:spChg>
      </pc:sldChg>
      <pc:sldChg chg="modSp mod">
        <pc:chgData name="Julia Tesch" userId="64d81de3-18ad-4271-8ce6-f9ccd0025b49" providerId="ADAL" clId="{9C83F6DE-375E-4FF5-B734-C4DF4F07E7C6}" dt="2023-09-12T20:41:04.216" v="1773" actId="20577"/>
        <pc:sldMkLst>
          <pc:docMk/>
          <pc:sldMk cId="1147372788" sldId="269"/>
        </pc:sldMkLst>
        <pc:spChg chg="mod">
          <ac:chgData name="Julia Tesch" userId="64d81de3-18ad-4271-8ce6-f9ccd0025b49" providerId="ADAL" clId="{9C83F6DE-375E-4FF5-B734-C4DF4F07E7C6}" dt="2023-09-12T20:31:51.245" v="1408" actId="20577"/>
          <ac:spMkLst>
            <pc:docMk/>
            <pc:sldMk cId="1147372788" sldId="269"/>
            <ac:spMk id="2" creationId="{42233407-C3A1-2A15-9E33-31007E08178F}"/>
          </ac:spMkLst>
        </pc:spChg>
        <pc:spChg chg="mod">
          <ac:chgData name="Julia Tesch" userId="64d81de3-18ad-4271-8ce6-f9ccd0025b49" providerId="ADAL" clId="{9C83F6DE-375E-4FF5-B734-C4DF4F07E7C6}" dt="2023-09-12T20:41:04.216" v="1773" actId="20577"/>
          <ac:spMkLst>
            <pc:docMk/>
            <pc:sldMk cId="1147372788" sldId="269"/>
            <ac:spMk id="3" creationId="{1254146F-5F97-DDEF-D7DA-F977BB7CD09C}"/>
          </ac:spMkLst>
        </pc:spChg>
      </pc:sldChg>
      <pc:sldChg chg="modSp mod">
        <pc:chgData name="Julia Tesch" userId="64d81de3-18ad-4271-8ce6-f9ccd0025b49" providerId="ADAL" clId="{9C83F6DE-375E-4FF5-B734-C4DF4F07E7C6}" dt="2023-09-12T19:55:50.062" v="142" actId="20577"/>
        <pc:sldMkLst>
          <pc:docMk/>
          <pc:sldMk cId="3894154224" sldId="272"/>
        </pc:sldMkLst>
        <pc:spChg chg="mod">
          <ac:chgData name="Julia Tesch" userId="64d81de3-18ad-4271-8ce6-f9ccd0025b49" providerId="ADAL" clId="{9C83F6DE-375E-4FF5-B734-C4DF4F07E7C6}" dt="2023-09-12T19:55:50.062" v="142" actId="20577"/>
          <ac:spMkLst>
            <pc:docMk/>
            <pc:sldMk cId="3894154224" sldId="272"/>
            <ac:spMk id="2" creationId="{31E899C4-426D-4E5D-A9AF-7016C3D302F3}"/>
          </ac:spMkLst>
        </pc:spChg>
        <pc:spChg chg="mod">
          <ac:chgData name="Julia Tesch" userId="64d81de3-18ad-4271-8ce6-f9ccd0025b49" providerId="ADAL" clId="{9C83F6DE-375E-4FF5-B734-C4DF4F07E7C6}" dt="2023-09-12T19:55:45.036" v="141" actId="20577"/>
          <ac:spMkLst>
            <pc:docMk/>
            <pc:sldMk cId="3894154224" sldId="272"/>
            <ac:spMk id="10" creationId="{4B1CCF01-2FA9-24BF-FADB-F6C621AF52FD}"/>
          </ac:spMkLst>
        </pc:spChg>
      </pc:sldChg>
      <pc:sldChg chg="addSp delSp modSp add mod">
        <pc:chgData name="Julia Tesch" userId="64d81de3-18ad-4271-8ce6-f9ccd0025b49" providerId="ADAL" clId="{9C83F6DE-375E-4FF5-B734-C4DF4F07E7C6}" dt="2023-09-12T20:22:04.282" v="779" actId="20577"/>
        <pc:sldMkLst>
          <pc:docMk/>
          <pc:sldMk cId="2494117002" sldId="284"/>
        </pc:sldMkLst>
        <pc:spChg chg="mod">
          <ac:chgData name="Julia Tesch" userId="64d81de3-18ad-4271-8ce6-f9ccd0025b49" providerId="ADAL" clId="{9C83F6DE-375E-4FF5-B734-C4DF4F07E7C6}" dt="2023-09-12T20:22:04.282" v="779" actId="20577"/>
          <ac:spMkLst>
            <pc:docMk/>
            <pc:sldMk cId="2494117002" sldId="284"/>
            <ac:spMk id="2" creationId="{3CB4A7E9-AFD3-57BF-50BE-2B8619DF88A6}"/>
          </ac:spMkLst>
        </pc:spChg>
        <pc:spChg chg="add del mod">
          <ac:chgData name="Julia Tesch" userId="64d81de3-18ad-4271-8ce6-f9ccd0025b49" providerId="ADAL" clId="{9C83F6DE-375E-4FF5-B734-C4DF4F07E7C6}" dt="2023-09-12T19:49:54.218" v="33" actId="478"/>
          <ac:spMkLst>
            <pc:docMk/>
            <pc:sldMk cId="2494117002" sldId="284"/>
            <ac:spMk id="7" creationId="{F24C30D9-DA48-9812-C992-7FF95CC766B3}"/>
          </ac:spMkLst>
        </pc:spChg>
        <pc:spChg chg="add mod ord">
          <ac:chgData name="Julia Tesch" userId="64d81de3-18ad-4271-8ce6-f9ccd0025b49" providerId="ADAL" clId="{9C83F6DE-375E-4FF5-B734-C4DF4F07E7C6}" dt="2023-09-12T19:54:14.454" v="122" actId="207"/>
          <ac:spMkLst>
            <pc:docMk/>
            <pc:sldMk cId="2494117002" sldId="284"/>
            <ac:spMk id="8" creationId="{C62278B0-AE8C-A28D-72F8-8B1D65C4411C}"/>
          </ac:spMkLst>
        </pc:spChg>
        <pc:graphicFrameChg chg="mod modGraphic">
          <ac:chgData name="Julia Tesch" userId="64d81de3-18ad-4271-8ce6-f9ccd0025b49" providerId="ADAL" clId="{9C83F6DE-375E-4FF5-B734-C4DF4F07E7C6}" dt="2023-09-12T19:54:20.310" v="124" actId="1076"/>
          <ac:graphicFrameMkLst>
            <pc:docMk/>
            <pc:sldMk cId="2494117002" sldId="284"/>
            <ac:graphicFrameMk id="3" creationId="{4B59317E-DF00-7390-0C10-417EF20E77E5}"/>
          </ac:graphicFrameMkLst>
        </pc:graphicFrameChg>
        <pc:graphicFrameChg chg="del">
          <ac:chgData name="Julia Tesch" userId="64d81de3-18ad-4271-8ce6-f9ccd0025b49" providerId="ADAL" clId="{9C83F6DE-375E-4FF5-B734-C4DF4F07E7C6}" dt="2023-09-12T19:49:47.644" v="7" actId="478"/>
          <ac:graphicFrameMkLst>
            <pc:docMk/>
            <pc:sldMk cId="2494117002" sldId="284"/>
            <ac:graphicFrameMk id="6" creationId="{7989BB89-6496-0D27-1102-8EC31FA89098}"/>
          </ac:graphicFrameMkLst>
        </pc:graphicFrameChg>
      </pc:sldChg>
      <pc:sldChg chg="addSp modSp add mod">
        <pc:chgData name="Julia Tesch" userId="64d81de3-18ad-4271-8ce6-f9ccd0025b49" providerId="ADAL" clId="{9C83F6DE-375E-4FF5-B734-C4DF4F07E7C6}" dt="2023-09-12T20:38:34.467" v="1681" actId="113"/>
        <pc:sldMkLst>
          <pc:docMk/>
          <pc:sldMk cId="4060736530" sldId="285"/>
        </pc:sldMkLst>
        <pc:spChg chg="mod">
          <ac:chgData name="Julia Tesch" userId="64d81de3-18ad-4271-8ce6-f9ccd0025b49" providerId="ADAL" clId="{9C83F6DE-375E-4FF5-B734-C4DF4F07E7C6}" dt="2023-09-12T20:22:46.672" v="786" actId="20577"/>
          <ac:spMkLst>
            <pc:docMk/>
            <pc:sldMk cId="4060736530" sldId="285"/>
            <ac:spMk id="2" creationId="{9F57B352-8CFF-F9D3-C2BA-08A36197E83E}"/>
          </ac:spMkLst>
        </pc:spChg>
        <pc:spChg chg="mod">
          <ac:chgData name="Julia Tesch" userId="64d81de3-18ad-4271-8ce6-f9ccd0025b49" providerId="ADAL" clId="{9C83F6DE-375E-4FF5-B734-C4DF4F07E7C6}" dt="2023-09-12T20:38:34.467" v="1681" actId="113"/>
          <ac:spMkLst>
            <pc:docMk/>
            <pc:sldMk cId="4060736530" sldId="285"/>
            <ac:spMk id="3" creationId="{7EE3BE6E-B1BC-FB41-12D5-F8E8B9ADF9E9}"/>
          </ac:spMkLst>
        </pc:spChg>
        <pc:picChg chg="add mod">
          <ac:chgData name="Julia Tesch" userId="64d81de3-18ad-4271-8ce6-f9ccd0025b49" providerId="ADAL" clId="{9C83F6DE-375E-4FF5-B734-C4DF4F07E7C6}" dt="2023-09-12T20:32:37.471" v="1419" actId="1076"/>
          <ac:picMkLst>
            <pc:docMk/>
            <pc:sldMk cId="4060736530" sldId="285"/>
            <ac:picMk id="6" creationId="{4FD42CCC-7A4F-4635-2ACB-3B0189604E7C}"/>
          </ac:picMkLst>
        </pc:picChg>
      </pc:sldChg>
      <pc:sldChg chg="addSp delSp modSp add mod chgLayout">
        <pc:chgData name="Julia Tesch" userId="64d81de3-18ad-4271-8ce6-f9ccd0025b49" providerId="ADAL" clId="{9C83F6DE-375E-4FF5-B734-C4DF4F07E7C6}" dt="2023-09-12T20:32:12.902" v="1415" actId="20577"/>
        <pc:sldMkLst>
          <pc:docMk/>
          <pc:sldMk cId="1823127635" sldId="298"/>
        </pc:sldMkLst>
        <pc:spChg chg="mod ord">
          <ac:chgData name="Julia Tesch" userId="64d81de3-18ad-4271-8ce6-f9ccd0025b49" providerId="ADAL" clId="{9C83F6DE-375E-4FF5-B734-C4DF4F07E7C6}" dt="2023-09-12T20:32:12.902" v="1415" actId="20577"/>
          <ac:spMkLst>
            <pc:docMk/>
            <pc:sldMk cId="1823127635" sldId="298"/>
            <ac:spMk id="2" creationId="{24ABD789-66CF-F81E-761D-44EFE9859D8B}"/>
          </ac:spMkLst>
        </pc:spChg>
        <pc:spChg chg="del">
          <ac:chgData name="Julia Tesch" userId="64d81de3-18ad-4271-8ce6-f9ccd0025b49" providerId="ADAL" clId="{9C83F6DE-375E-4FF5-B734-C4DF4F07E7C6}" dt="2023-09-12T20:02:06.768" v="151" actId="478"/>
          <ac:spMkLst>
            <pc:docMk/>
            <pc:sldMk cId="1823127635" sldId="298"/>
            <ac:spMk id="3" creationId="{D75EFCDA-D613-1A25-816E-6161F64CC90C}"/>
          </ac:spMkLst>
        </pc:spChg>
        <pc:spChg chg="mod ord">
          <ac:chgData name="Julia Tesch" userId="64d81de3-18ad-4271-8ce6-f9ccd0025b49" providerId="ADAL" clId="{9C83F6DE-375E-4FF5-B734-C4DF4F07E7C6}" dt="2023-09-12T20:15:27.870" v="286" actId="6264"/>
          <ac:spMkLst>
            <pc:docMk/>
            <pc:sldMk cId="1823127635" sldId="298"/>
            <ac:spMk id="4" creationId="{B7C05383-0C71-93A0-0AC1-D75DB436BB91}"/>
          </ac:spMkLst>
        </pc:spChg>
        <pc:spChg chg="del">
          <ac:chgData name="Julia Tesch" userId="64d81de3-18ad-4271-8ce6-f9ccd0025b49" providerId="ADAL" clId="{9C83F6DE-375E-4FF5-B734-C4DF4F07E7C6}" dt="2023-09-12T20:02:15.423" v="153" actId="478"/>
          <ac:spMkLst>
            <pc:docMk/>
            <pc:sldMk cId="1823127635" sldId="298"/>
            <ac:spMk id="6" creationId="{5B6C2736-D758-2E7A-3970-77CC80446675}"/>
          </ac:spMkLst>
        </pc:spChg>
        <pc:spChg chg="del">
          <ac:chgData name="Julia Tesch" userId="64d81de3-18ad-4271-8ce6-f9ccd0025b49" providerId="ADAL" clId="{9C83F6DE-375E-4FF5-B734-C4DF4F07E7C6}" dt="2023-09-12T20:02:14.829" v="152" actId="478"/>
          <ac:spMkLst>
            <pc:docMk/>
            <pc:sldMk cId="1823127635" sldId="298"/>
            <ac:spMk id="8" creationId="{DAAC2936-BAFC-06BE-D82A-514ACF6122A0}"/>
          </ac:spMkLst>
        </pc:spChg>
        <pc:spChg chg="del mod">
          <ac:chgData name="Julia Tesch" userId="64d81de3-18ad-4271-8ce6-f9ccd0025b49" providerId="ADAL" clId="{9C83F6DE-375E-4FF5-B734-C4DF4F07E7C6}" dt="2023-09-12T20:15:26.227" v="285" actId="21"/>
          <ac:spMkLst>
            <pc:docMk/>
            <pc:sldMk cId="1823127635" sldId="298"/>
            <ac:spMk id="11" creationId="{9D07C402-77D5-54CF-B429-85FB308D3278}"/>
          </ac:spMkLst>
        </pc:spChg>
        <pc:spChg chg="del mod">
          <ac:chgData name="Julia Tesch" userId="64d81de3-18ad-4271-8ce6-f9ccd0025b49" providerId="ADAL" clId="{9C83F6DE-375E-4FF5-B734-C4DF4F07E7C6}" dt="2023-09-12T20:15:26.227" v="285" actId="21"/>
          <ac:spMkLst>
            <pc:docMk/>
            <pc:sldMk cId="1823127635" sldId="298"/>
            <ac:spMk id="13" creationId="{9E4AD628-8131-E4B7-43F5-C75154E7240F}"/>
          </ac:spMkLst>
        </pc:spChg>
        <pc:spChg chg="del mod">
          <ac:chgData name="Julia Tesch" userId="64d81de3-18ad-4271-8ce6-f9ccd0025b49" providerId="ADAL" clId="{9C83F6DE-375E-4FF5-B734-C4DF4F07E7C6}" dt="2023-09-12T20:15:26.227" v="285" actId="21"/>
          <ac:spMkLst>
            <pc:docMk/>
            <pc:sldMk cId="1823127635" sldId="298"/>
            <ac:spMk id="15" creationId="{8740326D-7F17-DC80-D241-5EEE3C145668}"/>
          </ac:spMkLst>
        </pc:spChg>
        <pc:spChg chg="del mod">
          <ac:chgData name="Julia Tesch" userId="64d81de3-18ad-4271-8ce6-f9ccd0025b49" providerId="ADAL" clId="{9C83F6DE-375E-4FF5-B734-C4DF4F07E7C6}" dt="2023-09-12T20:15:26.227" v="285" actId="21"/>
          <ac:spMkLst>
            <pc:docMk/>
            <pc:sldMk cId="1823127635" sldId="298"/>
            <ac:spMk id="17" creationId="{D000D671-2CC2-5423-DADE-CB68CD14B181}"/>
          </ac:spMkLst>
        </pc:spChg>
        <pc:spChg chg="del mod">
          <ac:chgData name="Julia Tesch" userId="64d81de3-18ad-4271-8ce6-f9ccd0025b49" providerId="ADAL" clId="{9C83F6DE-375E-4FF5-B734-C4DF4F07E7C6}" dt="2023-09-12T20:15:26.227" v="285" actId="21"/>
          <ac:spMkLst>
            <pc:docMk/>
            <pc:sldMk cId="1823127635" sldId="298"/>
            <ac:spMk id="19" creationId="{5BAAED12-2AF7-59D7-E602-B2693AE8DEFF}"/>
          </ac:spMkLst>
        </pc:spChg>
        <pc:spChg chg="add del mod">
          <ac:chgData name="Julia Tesch" userId="64d81de3-18ad-4271-8ce6-f9ccd0025b49" providerId="ADAL" clId="{9C83F6DE-375E-4FF5-B734-C4DF4F07E7C6}" dt="2023-09-12T20:15:27.870" v="286" actId="6264"/>
          <ac:spMkLst>
            <pc:docMk/>
            <pc:sldMk cId="1823127635" sldId="298"/>
            <ac:spMk id="20" creationId="{D28DAC15-6E20-C402-7C12-E5902463FF2C}"/>
          </ac:spMkLst>
        </pc:spChg>
        <pc:spChg chg="del mod">
          <ac:chgData name="Julia Tesch" userId="64d81de3-18ad-4271-8ce6-f9ccd0025b49" providerId="ADAL" clId="{9C83F6DE-375E-4FF5-B734-C4DF4F07E7C6}" dt="2023-09-12T20:04:21.782" v="180" actId="478"/>
          <ac:spMkLst>
            <pc:docMk/>
            <pc:sldMk cId="1823127635" sldId="298"/>
            <ac:spMk id="22" creationId="{B0D0B5C1-C729-BB32-231C-A87277D0460A}"/>
          </ac:spMkLst>
        </pc:spChg>
        <pc:spChg chg="del mod">
          <ac:chgData name="Julia Tesch" userId="64d81de3-18ad-4271-8ce6-f9ccd0025b49" providerId="ADAL" clId="{9C83F6DE-375E-4FF5-B734-C4DF4F07E7C6}" dt="2023-09-12T20:04:33.167" v="182" actId="478"/>
          <ac:spMkLst>
            <pc:docMk/>
            <pc:sldMk cId="1823127635" sldId="298"/>
            <ac:spMk id="24" creationId="{9E11E8A0-B77C-1AA7-D95E-F9B29AF158B6}"/>
          </ac:spMkLst>
        </pc:spChg>
        <pc:spChg chg="add del mod">
          <ac:chgData name="Julia Tesch" userId="64d81de3-18ad-4271-8ce6-f9ccd0025b49" providerId="ADAL" clId="{9C83F6DE-375E-4FF5-B734-C4DF4F07E7C6}" dt="2023-09-12T20:15:27.870" v="286" actId="6264"/>
          <ac:spMkLst>
            <pc:docMk/>
            <pc:sldMk cId="1823127635" sldId="298"/>
            <ac:spMk id="25" creationId="{1775D5B6-53CF-D7CB-B346-1665EB4FAB80}"/>
          </ac:spMkLst>
        </pc:spChg>
        <pc:spChg chg="add del mod">
          <ac:chgData name="Julia Tesch" userId="64d81de3-18ad-4271-8ce6-f9ccd0025b49" providerId="ADAL" clId="{9C83F6DE-375E-4FF5-B734-C4DF4F07E7C6}" dt="2023-09-12T20:15:27.870" v="286" actId="6264"/>
          <ac:spMkLst>
            <pc:docMk/>
            <pc:sldMk cId="1823127635" sldId="298"/>
            <ac:spMk id="26" creationId="{DE8C3E6B-4CFA-7BD5-5011-7BDCB30EF2FA}"/>
          </ac:spMkLst>
        </pc:spChg>
        <pc:spChg chg="del mod">
          <ac:chgData name="Julia Tesch" userId="64d81de3-18ad-4271-8ce6-f9ccd0025b49" providerId="ADAL" clId="{9C83F6DE-375E-4FF5-B734-C4DF4F07E7C6}" dt="2023-09-12T20:15:26.227" v="285" actId="21"/>
          <ac:spMkLst>
            <pc:docMk/>
            <pc:sldMk cId="1823127635" sldId="298"/>
            <ac:spMk id="28" creationId="{323BA770-FE12-4653-7973-6093019100F5}"/>
          </ac:spMkLst>
        </pc:spChg>
        <pc:spChg chg="del mod">
          <ac:chgData name="Julia Tesch" userId="64d81de3-18ad-4271-8ce6-f9ccd0025b49" providerId="ADAL" clId="{9C83F6DE-375E-4FF5-B734-C4DF4F07E7C6}" dt="2023-09-12T20:15:26.227" v="285" actId="21"/>
          <ac:spMkLst>
            <pc:docMk/>
            <pc:sldMk cId="1823127635" sldId="298"/>
            <ac:spMk id="30" creationId="{4B8E4555-5FFE-3921-3D1A-6E0A9DEC0332}"/>
          </ac:spMkLst>
        </pc:spChg>
        <pc:spChg chg="add del mod ord">
          <ac:chgData name="Julia Tesch" userId="64d81de3-18ad-4271-8ce6-f9ccd0025b49" providerId="ADAL" clId="{9C83F6DE-375E-4FF5-B734-C4DF4F07E7C6}" dt="2023-09-12T20:15:29.856" v="287" actId="478"/>
          <ac:spMkLst>
            <pc:docMk/>
            <pc:sldMk cId="1823127635" sldId="298"/>
            <ac:spMk id="31" creationId="{0DD53F8B-3BF8-6108-827E-D3693E1AAC60}"/>
          </ac:spMkLst>
        </pc:spChg>
        <pc:spChg chg="del mod">
          <ac:chgData name="Julia Tesch" userId="64d81de3-18ad-4271-8ce6-f9ccd0025b49" providerId="ADAL" clId="{9C83F6DE-375E-4FF5-B734-C4DF4F07E7C6}" dt="2023-09-12T20:15:26.227" v="285" actId="21"/>
          <ac:spMkLst>
            <pc:docMk/>
            <pc:sldMk cId="1823127635" sldId="298"/>
            <ac:spMk id="32" creationId="{D87A9CE5-AD39-B3EC-8A8B-FDCA66466E75}"/>
          </ac:spMkLst>
        </pc:spChg>
        <pc:spChg chg="del mod">
          <ac:chgData name="Julia Tesch" userId="64d81de3-18ad-4271-8ce6-f9ccd0025b49" providerId="ADAL" clId="{9C83F6DE-375E-4FF5-B734-C4DF4F07E7C6}" dt="2023-09-12T20:15:26.227" v="285" actId="21"/>
          <ac:spMkLst>
            <pc:docMk/>
            <pc:sldMk cId="1823127635" sldId="298"/>
            <ac:spMk id="33" creationId="{2E4FE03F-F8E4-405E-767C-1585E343450C}"/>
          </ac:spMkLst>
        </pc:spChg>
        <pc:spChg chg="del mod">
          <ac:chgData name="Julia Tesch" userId="64d81de3-18ad-4271-8ce6-f9ccd0025b49" providerId="ADAL" clId="{9C83F6DE-375E-4FF5-B734-C4DF4F07E7C6}" dt="2023-09-12T20:15:26.227" v="285" actId="21"/>
          <ac:spMkLst>
            <pc:docMk/>
            <pc:sldMk cId="1823127635" sldId="298"/>
            <ac:spMk id="34" creationId="{A19E9C1F-1E50-4363-5A7A-3F92D9687F1F}"/>
          </ac:spMkLst>
        </pc:spChg>
        <pc:spChg chg="del mod">
          <ac:chgData name="Julia Tesch" userId="64d81de3-18ad-4271-8ce6-f9ccd0025b49" providerId="ADAL" clId="{9C83F6DE-375E-4FF5-B734-C4DF4F07E7C6}" dt="2023-09-12T20:15:26.227" v="285" actId="21"/>
          <ac:spMkLst>
            <pc:docMk/>
            <pc:sldMk cId="1823127635" sldId="298"/>
            <ac:spMk id="35" creationId="{2E2BE327-C1F8-8D68-810C-94535E7A98CE}"/>
          </ac:spMkLst>
        </pc:spChg>
        <pc:spChg chg="del mod">
          <ac:chgData name="Julia Tesch" userId="64d81de3-18ad-4271-8ce6-f9ccd0025b49" providerId="ADAL" clId="{9C83F6DE-375E-4FF5-B734-C4DF4F07E7C6}" dt="2023-09-12T20:15:26.227" v="285" actId="21"/>
          <ac:spMkLst>
            <pc:docMk/>
            <pc:sldMk cId="1823127635" sldId="298"/>
            <ac:spMk id="36" creationId="{68DF0CBA-0AEA-9880-3F47-9611509EC644}"/>
          </ac:spMkLst>
        </pc:spChg>
        <pc:spChg chg="del mod">
          <ac:chgData name="Julia Tesch" userId="64d81de3-18ad-4271-8ce6-f9ccd0025b49" providerId="ADAL" clId="{9C83F6DE-375E-4FF5-B734-C4DF4F07E7C6}" dt="2023-09-12T20:15:26.227" v="285" actId="21"/>
          <ac:spMkLst>
            <pc:docMk/>
            <pc:sldMk cId="1823127635" sldId="298"/>
            <ac:spMk id="37" creationId="{481B67CB-AC9E-5876-E34C-8E48B8B9D45E}"/>
          </ac:spMkLst>
        </pc:spChg>
        <pc:spChg chg="del mod">
          <ac:chgData name="Julia Tesch" userId="64d81de3-18ad-4271-8ce6-f9ccd0025b49" providerId="ADAL" clId="{9C83F6DE-375E-4FF5-B734-C4DF4F07E7C6}" dt="2023-09-12T20:15:26.227" v="285" actId="21"/>
          <ac:spMkLst>
            <pc:docMk/>
            <pc:sldMk cId="1823127635" sldId="298"/>
            <ac:spMk id="38" creationId="{0F64D131-5817-4209-5723-995CF563E363}"/>
          </ac:spMkLst>
        </pc:spChg>
        <pc:spChg chg="del mod">
          <ac:chgData name="Julia Tesch" userId="64d81de3-18ad-4271-8ce6-f9ccd0025b49" providerId="ADAL" clId="{9C83F6DE-375E-4FF5-B734-C4DF4F07E7C6}" dt="2023-09-12T20:15:26.227" v="285" actId="21"/>
          <ac:spMkLst>
            <pc:docMk/>
            <pc:sldMk cId="1823127635" sldId="298"/>
            <ac:spMk id="39" creationId="{85565C7B-CE9F-8D14-E29D-E4DFD422A023}"/>
          </ac:spMkLst>
        </pc:spChg>
        <pc:spChg chg="del">
          <ac:chgData name="Julia Tesch" userId="64d81de3-18ad-4271-8ce6-f9ccd0025b49" providerId="ADAL" clId="{9C83F6DE-375E-4FF5-B734-C4DF4F07E7C6}" dt="2023-09-12T20:02:24.557" v="154" actId="478"/>
          <ac:spMkLst>
            <pc:docMk/>
            <pc:sldMk cId="1823127635" sldId="298"/>
            <ac:spMk id="41" creationId="{D6EC4E90-1394-1C48-95BD-7AC02C02483F}"/>
          </ac:spMkLst>
        </pc:spChg>
        <pc:spChg chg="del">
          <ac:chgData name="Julia Tesch" userId="64d81de3-18ad-4271-8ce6-f9ccd0025b49" providerId="ADAL" clId="{9C83F6DE-375E-4FF5-B734-C4DF4F07E7C6}" dt="2023-09-12T20:02:24.557" v="154" actId="478"/>
          <ac:spMkLst>
            <pc:docMk/>
            <pc:sldMk cId="1823127635" sldId="298"/>
            <ac:spMk id="43" creationId="{6D2BD4E6-698A-9D6E-7977-89483E78A797}"/>
          </ac:spMkLst>
        </pc:spChg>
        <pc:spChg chg="add mod">
          <ac:chgData name="Julia Tesch" userId="64d81de3-18ad-4271-8ce6-f9ccd0025b49" providerId="ADAL" clId="{9C83F6DE-375E-4FF5-B734-C4DF4F07E7C6}" dt="2023-09-12T20:16:45.783" v="331" actId="1076"/>
          <ac:spMkLst>
            <pc:docMk/>
            <pc:sldMk cId="1823127635" sldId="298"/>
            <ac:spMk id="44" creationId="{2BF13291-8965-9E1B-20B8-318C40CDCEC6}"/>
          </ac:spMkLst>
        </pc:spChg>
        <pc:spChg chg="add mod">
          <ac:chgData name="Julia Tesch" userId="64d81de3-18ad-4271-8ce6-f9ccd0025b49" providerId="ADAL" clId="{9C83F6DE-375E-4FF5-B734-C4DF4F07E7C6}" dt="2023-09-12T20:16:45.783" v="331" actId="1076"/>
          <ac:spMkLst>
            <pc:docMk/>
            <pc:sldMk cId="1823127635" sldId="298"/>
            <ac:spMk id="46" creationId="{97D0174C-83A2-1132-EFE9-E5BA6C7CB809}"/>
          </ac:spMkLst>
        </pc:spChg>
        <pc:spChg chg="add mod">
          <ac:chgData name="Julia Tesch" userId="64d81de3-18ad-4271-8ce6-f9ccd0025b49" providerId="ADAL" clId="{9C83F6DE-375E-4FF5-B734-C4DF4F07E7C6}" dt="2023-09-12T20:16:45.783" v="331" actId="1076"/>
          <ac:spMkLst>
            <pc:docMk/>
            <pc:sldMk cId="1823127635" sldId="298"/>
            <ac:spMk id="48" creationId="{E41071C3-2427-D713-B10F-105855EA13B2}"/>
          </ac:spMkLst>
        </pc:spChg>
        <pc:spChg chg="add mod">
          <ac:chgData name="Julia Tesch" userId="64d81de3-18ad-4271-8ce6-f9ccd0025b49" providerId="ADAL" clId="{9C83F6DE-375E-4FF5-B734-C4DF4F07E7C6}" dt="2023-09-12T20:16:45.783" v="331" actId="1076"/>
          <ac:spMkLst>
            <pc:docMk/>
            <pc:sldMk cId="1823127635" sldId="298"/>
            <ac:spMk id="50" creationId="{1EEF5144-6849-3A5C-7351-E13BC643227F}"/>
          </ac:spMkLst>
        </pc:spChg>
        <pc:spChg chg="del mod">
          <ac:chgData name="Julia Tesch" userId="64d81de3-18ad-4271-8ce6-f9ccd0025b49" providerId="ADAL" clId="{9C83F6DE-375E-4FF5-B734-C4DF4F07E7C6}" dt="2023-09-12T20:15:26.227" v="285" actId="21"/>
          <ac:spMkLst>
            <pc:docMk/>
            <pc:sldMk cId="1823127635" sldId="298"/>
            <ac:spMk id="52" creationId="{FD614794-C8EC-6507-4F7F-CA23DDDAEE8E}"/>
          </ac:spMkLst>
        </pc:spChg>
        <pc:spChg chg="del mod">
          <ac:chgData name="Julia Tesch" userId="64d81de3-18ad-4271-8ce6-f9ccd0025b49" providerId="ADAL" clId="{9C83F6DE-375E-4FF5-B734-C4DF4F07E7C6}" dt="2023-09-12T20:15:26.227" v="285" actId="21"/>
          <ac:spMkLst>
            <pc:docMk/>
            <pc:sldMk cId="1823127635" sldId="298"/>
            <ac:spMk id="53" creationId="{8948DD4D-323D-F909-ACBF-922B59E28980}"/>
          </ac:spMkLst>
        </pc:spChg>
        <pc:spChg chg="add mod">
          <ac:chgData name="Julia Tesch" userId="64d81de3-18ad-4271-8ce6-f9ccd0025b49" providerId="ADAL" clId="{9C83F6DE-375E-4FF5-B734-C4DF4F07E7C6}" dt="2023-09-12T20:16:45.783" v="331" actId="1076"/>
          <ac:spMkLst>
            <pc:docMk/>
            <pc:sldMk cId="1823127635" sldId="298"/>
            <ac:spMk id="54" creationId="{720FC6D3-29EB-2CAE-B32D-EF28473DDD6A}"/>
          </ac:spMkLst>
        </pc:spChg>
        <pc:spChg chg="add mod">
          <ac:chgData name="Julia Tesch" userId="64d81de3-18ad-4271-8ce6-f9ccd0025b49" providerId="ADAL" clId="{9C83F6DE-375E-4FF5-B734-C4DF4F07E7C6}" dt="2023-09-12T20:16:45.783" v="331" actId="1076"/>
          <ac:spMkLst>
            <pc:docMk/>
            <pc:sldMk cId="1823127635" sldId="298"/>
            <ac:spMk id="56" creationId="{49CF1BC1-8D3A-11F6-432D-3C9258035497}"/>
          </ac:spMkLst>
        </pc:spChg>
        <pc:spChg chg="del mod">
          <ac:chgData name="Julia Tesch" userId="64d81de3-18ad-4271-8ce6-f9ccd0025b49" providerId="ADAL" clId="{9C83F6DE-375E-4FF5-B734-C4DF4F07E7C6}" dt="2023-09-12T20:09:42.970" v="218" actId="478"/>
          <ac:spMkLst>
            <pc:docMk/>
            <pc:sldMk cId="1823127635" sldId="298"/>
            <ac:spMk id="58" creationId="{67E430D7-CF55-6280-E334-62AE5D461DEA}"/>
          </ac:spMkLst>
        </pc:spChg>
        <pc:spChg chg="del mod">
          <ac:chgData name="Julia Tesch" userId="64d81de3-18ad-4271-8ce6-f9ccd0025b49" providerId="ADAL" clId="{9C83F6DE-375E-4FF5-B734-C4DF4F07E7C6}" dt="2023-09-12T20:15:26.227" v="285" actId="21"/>
          <ac:spMkLst>
            <pc:docMk/>
            <pc:sldMk cId="1823127635" sldId="298"/>
            <ac:spMk id="59" creationId="{574F5C76-21EA-3A19-436A-97DA2452DEEB}"/>
          </ac:spMkLst>
        </pc:spChg>
        <pc:spChg chg="del mod">
          <ac:chgData name="Julia Tesch" userId="64d81de3-18ad-4271-8ce6-f9ccd0025b49" providerId="ADAL" clId="{9C83F6DE-375E-4FF5-B734-C4DF4F07E7C6}" dt="2023-09-12T20:15:26.227" v="285" actId="21"/>
          <ac:spMkLst>
            <pc:docMk/>
            <pc:sldMk cId="1823127635" sldId="298"/>
            <ac:spMk id="60" creationId="{E6B6F5A6-9101-AC47-112C-6A3C6501F79C}"/>
          </ac:spMkLst>
        </pc:spChg>
        <pc:spChg chg="del mod">
          <ac:chgData name="Julia Tesch" userId="64d81de3-18ad-4271-8ce6-f9ccd0025b49" providerId="ADAL" clId="{9C83F6DE-375E-4FF5-B734-C4DF4F07E7C6}" dt="2023-09-12T20:09:42.970" v="218" actId="478"/>
          <ac:spMkLst>
            <pc:docMk/>
            <pc:sldMk cId="1823127635" sldId="298"/>
            <ac:spMk id="61" creationId="{2BB48CC1-B9F0-1195-4048-062F0DCE2CA8}"/>
          </ac:spMkLst>
        </pc:spChg>
        <pc:spChg chg="add mod">
          <ac:chgData name="Julia Tesch" userId="64d81de3-18ad-4271-8ce6-f9ccd0025b49" providerId="ADAL" clId="{9C83F6DE-375E-4FF5-B734-C4DF4F07E7C6}" dt="2023-09-12T20:16:45.783" v="331" actId="1076"/>
          <ac:spMkLst>
            <pc:docMk/>
            <pc:sldMk cId="1823127635" sldId="298"/>
            <ac:spMk id="62" creationId="{428A1A3D-B676-3AEC-7EC6-EF4208B792AA}"/>
          </ac:spMkLst>
        </pc:spChg>
        <pc:spChg chg="add mod">
          <ac:chgData name="Julia Tesch" userId="64d81de3-18ad-4271-8ce6-f9ccd0025b49" providerId="ADAL" clId="{9C83F6DE-375E-4FF5-B734-C4DF4F07E7C6}" dt="2023-09-12T20:16:45.783" v="331" actId="1076"/>
          <ac:spMkLst>
            <pc:docMk/>
            <pc:sldMk cId="1823127635" sldId="298"/>
            <ac:spMk id="63" creationId="{A29B1C40-57C7-D9E0-87A1-EFA525975DCD}"/>
          </ac:spMkLst>
        </pc:spChg>
        <pc:spChg chg="add mod">
          <ac:chgData name="Julia Tesch" userId="64d81de3-18ad-4271-8ce6-f9ccd0025b49" providerId="ADAL" clId="{9C83F6DE-375E-4FF5-B734-C4DF4F07E7C6}" dt="2023-09-12T20:16:45.783" v="331" actId="1076"/>
          <ac:spMkLst>
            <pc:docMk/>
            <pc:sldMk cId="1823127635" sldId="298"/>
            <ac:spMk id="64" creationId="{D6818038-3711-1F0D-5AC8-1E389B921B03}"/>
          </ac:spMkLst>
        </pc:spChg>
        <pc:spChg chg="add mod">
          <ac:chgData name="Julia Tesch" userId="64d81de3-18ad-4271-8ce6-f9ccd0025b49" providerId="ADAL" clId="{9C83F6DE-375E-4FF5-B734-C4DF4F07E7C6}" dt="2023-09-12T20:16:45.783" v="331" actId="1076"/>
          <ac:spMkLst>
            <pc:docMk/>
            <pc:sldMk cId="1823127635" sldId="298"/>
            <ac:spMk id="65" creationId="{3AEACB66-F8CF-C087-6B36-D5C066A604D8}"/>
          </ac:spMkLst>
        </pc:spChg>
        <pc:spChg chg="add mod">
          <ac:chgData name="Julia Tesch" userId="64d81de3-18ad-4271-8ce6-f9ccd0025b49" providerId="ADAL" clId="{9C83F6DE-375E-4FF5-B734-C4DF4F07E7C6}" dt="2023-09-12T20:16:45.783" v="331" actId="1076"/>
          <ac:spMkLst>
            <pc:docMk/>
            <pc:sldMk cId="1823127635" sldId="298"/>
            <ac:spMk id="66" creationId="{05E69B0D-7B46-2A42-76C0-29E662EDFB8A}"/>
          </ac:spMkLst>
        </pc:spChg>
        <pc:spChg chg="add mod">
          <ac:chgData name="Julia Tesch" userId="64d81de3-18ad-4271-8ce6-f9ccd0025b49" providerId="ADAL" clId="{9C83F6DE-375E-4FF5-B734-C4DF4F07E7C6}" dt="2023-09-12T20:16:45.783" v="331" actId="1076"/>
          <ac:spMkLst>
            <pc:docMk/>
            <pc:sldMk cId="1823127635" sldId="298"/>
            <ac:spMk id="67" creationId="{15292207-51D4-BC75-6F13-EAF5EF0210A5}"/>
          </ac:spMkLst>
        </pc:spChg>
        <pc:spChg chg="add mod">
          <ac:chgData name="Julia Tesch" userId="64d81de3-18ad-4271-8ce6-f9ccd0025b49" providerId="ADAL" clId="{9C83F6DE-375E-4FF5-B734-C4DF4F07E7C6}" dt="2023-09-12T20:16:45.783" v="331" actId="1076"/>
          <ac:spMkLst>
            <pc:docMk/>
            <pc:sldMk cId="1823127635" sldId="298"/>
            <ac:spMk id="68" creationId="{5BB3D1DE-303B-12DE-21D5-B184FA025707}"/>
          </ac:spMkLst>
        </pc:spChg>
        <pc:spChg chg="add mod">
          <ac:chgData name="Julia Tesch" userId="64d81de3-18ad-4271-8ce6-f9ccd0025b49" providerId="ADAL" clId="{9C83F6DE-375E-4FF5-B734-C4DF4F07E7C6}" dt="2023-09-12T20:16:45.783" v="331" actId="1076"/>
          <ac:spMkLst>
            <pc:docMk/>
            <pc:sldMk cId="1823127635" sldId="298"/>
            <ac:spMk id="69" creationId="{0D8274F6-8C5F-D389-638C-65EF3BA18C38}"/>
          </ac:spMkLst>
        </pc:spChg>
        <pc:spChg chg="add mod">
          <ac:chgData name="Julia Tesch" userId="64d81de3-18ad-4271-8ce6-f9ccd0025b49" providerId="ADAL" clId="{9C83F6DE-375E-4FF5-B734-C4DF4F07E7C6}" dt="2023-09-12T20:16:45.783" v="331" actId="1076"/>
          <ac:spMkLst>
            <pc:docMk/>
            <pc:sldMk cId="1823127635" sldId="298"/>
            <ac:spMk id="70" creationId="{A2359CBA-EA30-FE44-F329-86638D8EE6A3}"/>
          </ac:spMkLst>
        </pc:spChg>
        <pc:spChg chg="add mod">
          <ac:chgData name="Julia Tesch" userId="64d81de3-18ad-4271-8ce6-f9ccd0025b49" providerId="ADAL" clId="{9C83F6DE-375E-4FF5-B734-C4DF4F07E7C6}" dt="2023-09-12T20:16:45.783" v="331" actId="1076"/>
          <ac:spMkLst>
            <pc:docMk/>
            <pc:sldMk cId="1823127635" sldId="298"/>
            <ac:spMk id="71" creationId="{2A43865E-F819-7976-736D-7E77191AA2A7}"/>
          </ac:spMkLst>
        </pc:spChg>
        <pc:spChg chg="add mod">
          <ac:chgData name="Julia Tesch" userId="64d81de3-18ad-4271-8ce6-f9ccd0025b49" providerId="ADAL" clId="{9C83F6DE-375E-4FF5-B734-C4DF4F07E7C6}" dt="2023-09-12T20:16:45.783" v="331" actId="1076"/>
          <ac:spMkLst>
            <pc:docMk/>
            <pc:sldMk cId="1823127635" sldId="298"/>
            <ac:spMk id="72" creationId="{4645E1B3-2F37-CAA4-AC5C-1C8245B5BAEE}"/>
          </ac:spMkLst>
        </pc:spChg>
        <pc:spChg chg="add mod">
          <ac:chgData name="Julia Tesch" userId="64d81de3-18ad-4271-8ce6-f9ccd0025b49" providerId="ADAL" clId="{9C83F6DE-375E-4FF5-B734-C4DF4F07E7C6}" dt="2023-09-12T20:16:45.783" v="331" actId="1076"/>
          <ac:spMkLst>
            <pc:docMk/>
            <pc:sldMk cId="1823127635" sldId="298"/>
            <ac:spMk id="73" creationId="{38B93707-41A7-3949-A506-B972A2FF7B86}"/>
          </ac:spMkLst>
        </pc:spChg>
        <pc:spChg chg="add mod">
          <ac:chgData name="Julia Tesch" userId="64d81de3-18ad-4271-8ce6-f9ccd0025b49" providerId="ADAL" clId="{9C83F6DE-375E-4FF5-B734-C4DF4F07E7C6}" dt="2023-09-12T20:16:45.783" v="331" actId="1076"/>
          <ac:spMkLst>
            <pc:docMk/>
            <pc:sldMk cId="1823127635" sldId="298"/>
            <ac:spMk id="74" creationId="{A3CF3CD5-D0DC-DC66-0EB8-E1CCBA3E16C8}"/>
          </ac:spMkLst>
        </pc:spChg>
        <pc:spChg chg="add mod">
          <ac:chgData name="Julia Tesch" userId="64d81de3-18ad-4271-8ce6-f9ccd0025b49" providerId="ADAL" clId="{9C83F6DE-375E-4FF5-B734-C4DF4F07E7C6}" dt="2023-09-12T20:17:01.571" v="335" actId="14100"/>
          <ac:spMkLst>
            <pc:docMk/>
            <pc:sldMk cId="1823127635" sldId="298"/>
            <ac:spMk id="75" creationId="{7D402EA4-6245-A745-E6DA-8729C62CD229}"/>
          </ac:spMkLst>
        </pc:spChg>
        <pc:spChg chg="add mod">
          <ac:chgData name="Julia Tesch" userId="64d81de3-18ad-4271-8ce6-f9ccd0025b49" providerId="ADAL" clId="{9C83F6DE-375E-4FF5-B734-C4DF4F07E7C6}" dt="2023-09-12T20:16:45.783" v="331" actId="1076"/>
          <ac:spMkLst>
            <pc:docMk/>
            <pc:sldMk cId="1823127635" sldId="298"/>
            <ac:spMk id="76" creationId="{3800C1CC-C812-9CC8-9296-59D73B1DE56F}"/>
          </ac:spMkLst>
        </pc:spChg>
        <pc:graphicFrameChg chg="del mod modGraphic">
          <ac:chgData name="Julia Tesch" userId="64d81de3-18ad-4271-8ce6-f9ccd0025b49" providerId="ADAL" clId="{9C83F6DE-375E-4FF5-B734-C4DF4F07E7C6}" dt="2023-09-12T20:15:26.227" v="285" actId="21"/>
          <ac:graphicFrameMkLst>
            <pc:docMk/>
            <pc:sldMk cId="1823127635" sldId="298"/>
            <ac:graphicFrameMk id="5" creationId="{F13DFEA5-BE91-680A-E59C-B17585ACABC1}"/>
          </ac:graphicFrameMkLst>
        </pc:graphicFrameChg>
        <pc:graphicFrameChg chg="add mod modGraphic">
          <ac:chgData name="Julia Tesch" userId="64d81de3-18ad-4271-8ce6-f9ccd0025b49" providerId="ADAL" clId="{9C83F6DE-375E-4FF5-B734-C4DF4F07E7C6}" dt="2023-09-12T20:16:54.453" v="334" actId="14734"/>
          <ac:graphicFrameMkLst>
            <pc:docMk/>
            <pc:sldMk cId="1823127635" sldId="298"/>
            <ac:graphicFrameMk id="40" creationId="{B4C9FE52-1F4E-828F-C15F-C9715872605C}"/>
          </ac:graphicFrameMkLst>
        </pc:graphicFrameChg>
        <pc:cxnChg chg="del mod">
          <ac:chgData name="Julia Tesch" userId="64d81de3-18ad-4271-8ce6-f9ccd0025b49" providerId="ADAL" clId="{9C83F6DE-375E-4FF5-B734-C4DF4F07E7C6}" dt="2023-09-12T20:15:26.227" v="285" actId="21"/>
          <ac:cxnSpMkLst>
            <pc:docMk/>
            <pc:sldMk cId="1823127635" sldId="298"/>
            <ac:cxnSpMk id="7" creationId="{F30B938F-E5E2-47A4-F65F-38FCE4385FF8}"/>
          </ac:cxnSpMkLst>
        </pc:cxnChg>
        <pc:cxnChg chg="del mod">
          <ac:chgData name="Julia Tesch" userId="64d81de3-18ad-4271-8ce6-f9ccd0025b49" providerId="ADAL" clId="{9C83F6DE-375E-4FF5-B734-C4DF4F07E7C6}" dt="2023-09-12T20:15:26.227" v="285" actId="21"/>
          <ac:cxnSpMkLst>
            <pc:docMk/>
            <pc:sldMk cId="1823127635" sldId="298"/>
            <ac:cxnSpMk id="12" creationId="{2CEEC6F8-F69B-BFF4-DA21-C5696354D6D9}"/>
          </ac:cxnSpMkLst>
        </pc:cxnChg>
        <pc:cxnChg chg="del mod">
          <ac:chgData name="Julia Tesch" userId="64d81de3-18ad-4271-8ce6-f9ccd0025b49" providerId="ADAL" clId="{9C83F6DE-375E-4FF5-B734-C4DF4F07E7C6}" dt="2023-09-12T20:15:26.227" v="285" actId="21"/>
          <ac:cxnSpMkLst>
            <pc:docMk/>
            <pc:sldMk cId="1823127635" sldId="298"/>
            <ac:cxnSpMk id="14" creationId="{A52FD2CC-33C2-EA33-7C89-A2CE188B5410}"/>
          </ac:cxnSpMkLst>
        </pc:cxnChg>
        <pc:cxnChg chg="del mod">
          <ac:chgData name="Julia Tesch" userId="64d81de3-18ad-4271-8ce6-f9ccd0025b49" providerId="ADAL" clId="{9C83F6DE-375E-4FF5-B734-C4DF4F07E7C6}" dt="2023-09-12T20:15:26.227" v="285" actId="21"/>
          <ac:cxnSpMkLst>
            <pc:docMk/>
            <pc:sldMk cId="1823127635" sldId="298"/>
            <ac:cxnSpMk id="16" creationId="{C67DD946-E991-9F9F-126F-997946751AEE}"/>
          </ac:cxnSpMkLst>
        </pc:cxnChg>
        <pc:cxnChg chg="del mod">
          <ac:chgData name="Julia Tesch" userId="64d81de3-18ad-4271-8ce6-f9ccd0025b49" providerId="ADAL" clId="{9C83F6DE-375E-4FF5-B734-C4DF4F07E7C6}" dt="2023-09-12T20:15:26.227" v="285" actId="21"/>
          <ac:cxnSpMkLst>
            <pc:docMk/>
            <pc:sldMk cId="1823127635" sldId="298"/>
            <ac:cxnSpMk id="18" creationId="{546BB04B-F3E5-FDC7-640D-B4D1DE978ECE}"/>
          </ac:cxnSpMkLst>
        </pc:cxnChg>
        <pc:cxnChg chg="del mod">
          <ac:chgData name="Julia Tesch" userId="64d81de3-18ad-4271-8ce6-f9ccd0025b49" providerId="ADAL" clId="{9C83F6DE-375E-4FF5-B734-C4DF4F07E7C6}" dt="2023-09-12T20:04:21.782" v="180" actId="478"/>
          <ac:cxnSpMkLst>
            <pc:docMk/>
            <pc:sldMk cId="1823127635" sldId="298"/>
            <ac:cxnSpMk id="21" creationId="{5187CB9E-EFF5-3862-8F7F-6C20AC37DBA2}"/>
          </ac:cxnSpMkLst>
        </pc:cxnChg>
        <pc:cxnChg chg="del mod">
          <ac:chgData name="Julia Tesch" userId="64d81de3-18ad-4271-8ce6-f9ccd0025b49" providerId="ADAL" clId="{9C83F6DE-375E-4FF5-B734-C4DF4F07E7C6}" dt="2023-09-12T20:04:33.167" v="182" actId="478"/>
          <ac:cxnSpMkLst>
            <pc:docMk/>
            <pc:sldMk cId="1823127635" sldId="298"/>
            <ac:cxnSpMk id="23" creationId="{0C4DD51F-79CA-9777-8CD7-2074DD99A542}"/>
          </ac:cxnSpMkLst>
        </pc:cxnChg>
        <pc:cxnChg chg="del mod">
          <ac:chgData name="Julia Tesch" userId="64d81de3-18ad-4271-8ce6-f9ccd0025b49" providerId="ADAL" clId="{9C83F6DE-375E-4FF5-B734-C4DF4F07E7C6}" dt="2023-09-12T20:15:26.227" v="285" actId="21"/>
          <ac:cxnSpMkLst>
            <pc:docMk/>
            <pc:sldMk cId="1823127635" sldId="298"/>
            <ac:cxnSpMk id="27" creationId="{3F62AB57-E704-18CE-0E44-5A04218D3692}"/>
          </ac:cxnSpMkLst>
        </pc:cxnChg>
        <pc:cxnChg chg="del mod">
          <ac:chgData name="Julia Tesch" userId="64d81de3-18ad-4271-8ce6-f9ccd0025b49" providerId="ADAL" clId="{9C83F6DE-375E-4FF5-B734-C4DF4F07E7C6}" dt="2023-09-12T20:15:26.227" v="285" actId="21"/>
          <ac:cxnSpMkLst>
            <pc:docMk/>
            <pc:sldMk cId="1823127635" sldId="298"/>
            <ac:cxnSpMk id="29" creationId="{49F6060A-49A5-87E6-B921-C27B2807FB11}"/>
          </ac:cxnSpMkLst>
        </pc:cxnChg>
        <pc:cxnChg chg="add mod">
          <ac:chgData name="Julia Tesch" userId="64d81de3-18ad-4271-8ce6-f9ccd0025b49" providerId="ADAL" clId="{9C83F6DE-375E-4FF5-B734-C4DF4F07E7C6}" dt="2023-09-12T20:16:45.783" v="331" actId="1076"/>
          <ac:cxnSpMkLst>
            <pc:docMk/>
            <pc:sldMk cId="1823127635" sldId="298"/>
            <ac:cxnSpMk id="42" creationId="{8F8CEA1E-F0BD-B2B5-6D48-6B12F5CF7109}"/>
          </ac:cxnSpMkLst>
        </pc:cxnChg>
        <pc:cxnChg chg="add mod">
          <ac:chgData name="Julia Tesch" userId="64d81de3-18ad-4271-8ce6-f9ccd0025b49" providerId="ADAL" clId="{9C83F6DE-375E-4FF5-B734-C4DF4F07E7C6}" dt="2023-09-12T20:16:45.783" v="331" actId="1076"/>
          <ac:cxnSpMkLst>
            <pc:docMk/>
            <pc:sldMk cId="1823127635" sldId="298"/>
            <ac:cxnSpMk id="45" creationId="{9D981390-6A7F-4223-C714-5CBCBC09FBC8}"/>
          </ac:cxnSpMkLst>
        </pc:cxnChg>
        <pc:cxnChg chg="add mod">
          <ac:chgData name="Julia Tesch" userId="64d81de3-18ad-4271-8ce6-f9ccd0025b49" providerId="ADAL" clId="{9C83F6DE-375E-4FF5-B734-C4DF4F07E7C6}" dt="2023-09-12T20:16:45.783" v="331" actId="1076"/>
          <ac:cxnSpMkLst>
            <pc:docMk/>
            <pc:sldMk cId="1823127635" sldId="298"/>
            <ac:cxnSpMk id="47" creationId="{7035C577-E30A-17BC-9079-C77B93B352D4}"/>
          </ac:cxnSpMkLst>
        </pc:cxnChg>
        <pc:cxnChg chg="add mod">
          <ac:chgData name="Julia Tesch" userId="64d81de3-18ad-4271-8ce6-f9ccd0025b49" providerId="ADAL" clId="{9C83F6DE-375E-4FF5-B734-C4DF4F07E7C6}" dt="2023-09-12T20:16:45.783" v="331" actId="1076"/>
          <ac:cxnSpMkLst>
            <pc:docMk/>
            <pc:sldMk cId="1823127635" sldId="298"/>
            <ac:cxnSpMk id="49" creationId="{A3F5C269-0119-40CC-866F-D8F6B8A4E691}"/>
          </ac:cxnSpMkLst>
        </pc:cxnChg>
        <pc:cxnChg chg="add mod">
          <ac:chgData name="Julia Tesch" userId="64d81de3-18ad-4271-8ce6-f9ccd0025b49" providerId="ADAL" clId="{9C83F6DE-375E-4FF5-B734-C4DF4F07E7C6}" dt="2023-09-12T20:16:45.783" v="331" actId="1076"/>
          <ac:cxnSpMkLst>
            <pc:docMk/>
            <pc:sldMk cId="1823127635" sldId="298"/>
            <ac:cxnSpMk id="51" creationId="{67DBD504-9CE8-2CB9-02F9-1675A774404E}"/>
          </ac:cxnSpMkLst>
        </pc:cxnChg>
        <pc:cxnChg chg="add mod">
          <ac:chgData name="Julia Tesch" userId="64d81de3-18ad-4271-8ce6-f9ccd0025b49" providerId="ADAL" clId="{9C83F6DE-375E-4FF5-B734-C4DF4F07E7C6}" dt="2023-09-12T20:16:45.783" v="331" actId="1076"/>
          <ac:cxnSpMkLst>
            <pc:docMk/>
            <pc:sldMk cId="1823127635" sldId="298"/>
            <ac:cxnSpMk id="55" creationId="{55F78877-D392-70AF-C9F9-F05850065E00}"/>
          </ac:cxnSpMkLst>
        </pc:cxnChg>
        <pc:cxnChg chg="add mod">
          <ac:chgData name="Julia Tesch" userId="64d81de3-18ad-4271-8ce6-f9ccd0025b49" providerId="ADAL" clId="{9C83F6DE-375E-4FF5-B734-C4DF4F07E7C6}" dt="2023-09-12T20:16:45.783" v="331" actId="1076"/>
          <ac:cxnSpMkLst>
            <pc:docMk/>
            <pc:sldMk cId="1823127635" sldId="298"/>
            <ac:cxnSpMk id="57" creationId="{2AF68E09-55F4-DDA6-E87C-1D3A55FD243C}"/>
          </ac:cxnSpMkLst>
        </pc:cxnChg>
      </pc:sldChg>
      <pc:sldChg chg="addSp delSp modSp add mod ord">
        <pc:chgData name="Julia Tesch" userId="64d81de3-18ad-4271-8ce6-f9ccd0025b49" providerId="ADAL" clId="{9C83F6DE-375E-4FF5-B734-C4DF4F07E7C6}" dt="2023-09-12T20:39:29.405" v="1685"/>
        <pc:sldMkLst>
          <pc:docMk/>
          <pc:sldMk cId="2853174805" sldId="299"/>
        </pc:sldMkLst>
        <pc:spChg chg="mod">
          <ac:chgData name="Julia Tesch" userId="64d81de3-18ad-4271-8ce6-f9ccd0025b49" providerId="ADAL" clId="{9C83F6DE-375E-4FF5-B734-C4DF4F07E7C6}" dt="2023-09-12T20:38:53.533" v="1682" actId="14100"/>
          <ac:spMkLst>
            <pc:docMk/>
            <pc:sldMk cId="2853174805" sldId="299"/>
            <ac:spMk id="2" creationId="{FE237020-982C-028F-7AEF-F95953F5EF86}"/>
          </ac:spMkLst>
        </pc:spChg>
        <pc:spChg chg="mod">
          <ac:chgData name="Julia Tesch" userId="64d81de3-18ad-4271-8ce6-f9ccd0025b49" providerId="ADAL" clId="{9C83F6DE-375E-4FF5-B734-C4DF4F07E7C6}" dt="2023-09-12T20:37:57.830" v="1634" actId="20577"/>
          <ac:spMkLst>
            <pc:docMk/>
            <pc:sldMk cId="2853174805" sldId="299"/>
            <ac:spMk id="3" creationId="{7CB5F84F-150C-677D-962E-B53A29E704C2}"/>
          </ac:spMkLst>
        </pc:spChg>
        <pc:spChg chg="add mod ord">
          <ac:chgData name="Julia Tesch" userId="64d81de3-18ad-4271-8ce6-f9ccd0025b49" providerId="ADAL" clId="{9C83F6DE-375E-4FF5-B734-C4DF4F07E7C6}" dt="2023-09-12T20:39:29.405" v="1685"/>
          <ac:spMkLst>
            <pc:docMk/>
            <pc:sldMk cId="2853174805" sldId="299"/>
            <ac:spMk id="6" creationId="{7105640A-158B-DF8F-C160-CC1012911F1A}"/>
          </ac:spMkLst>
        </pc:spChg>
        <pc:graphicFrameChg chg="del">
          <ac:chgData name="Julia Tesch" userId="64d81de3-18ad-4271-8ce6-f9ccd0025b49" providerId="ADAL" clId="{9C83F6DE-375E-4FF5-B734-C4DF4F07E7C6}" dt="2023-09-12T20:35:54.928" v="1541" actId="21"/>
          <ac:graphicFrameMkLst>
            <pc:docMk/>
            <pc:sldMk cId="2853174805" sldId="299"/>
            <ac:graphicFrameMk id="9" creationId="{573D7F4B-0249-F8FA-ABCA-74F876BDB98E}"/>
          </ac:graphicFrameMkLst>
        </pc:graphicFrameChg>
      </pc:sldChg>
      <pc:sldChg chg="modSp new mod">
        <pc:chgData name="Julia Tesch" userId="64d81de3-18ad-4271-8ce6-f9ccd0025b49" providerId="ADAL" clId="{9C83F6DE-375E-4FF5-B734-C4DF4F07E7C6}" dt="2023-09-12T20:21:00.861" v="778" actId="20577"/>
        <pc:sldMkLst>
          <pc:docMk/>
          <pc:sldMk cId="3622260724" sldId="300"/>
        </pc:sldMkLst>
        <pc:spChg chg="mod">
          <ac:chgData name="Julia Tesch" userId="64d81de3-18ad-4271-8ce6-f9ccd0025b49" providerId="ADAL" clId="{9C83F6DE-375E-4FF5-B734-C4DF4F07E7C6}" dt="2023-09-12T20:19:35.846" v="648" actId="20577"/>
          <ac:spMkLst>
            <pc:docMk/>
            <pc:sldMk cId="3622260724" sldId="300"/>
            <ac:spMk id="2" creationId="{6EC74C22-E75A-F520-F6FB-53A9F635D64E}"/>
          </ac:spMkLst>
        </pc:spChg>
        <pc:spChg chg="mod">
          <ac:chgData name="Julia Tesch" userId="64d81de3-18ad-4271-8ce6-f9ccd0025b49" providerId="ADAL" clId="{9C83F6DE-375E-4FF5-B734-C4DF4F07E7C6}" dt="2023-09-12T20:21:00.861" v="778" actId="20577"/>
          <ac:spMkLst>
            <pc:docMk/>
            <pc:sldMk cId="3622260724" sldId="300"/>
            <ac:spMk id="3" creationId="{4A9BF68D-EA76-15B4-BB67-9E577E7BCA2C}"/>
          </ac:spMkLst>
        </pc:spChg>
      </pc:sldChg>
      <pc:sldChg chg="addSp delSp modSp new mod ord chgLayout">
        <pc:chgData name="Julia Tesch" userId="64d81de3-18ad-4271-8ce6-f9ccd0025b49" providerId="ADAL" clId="{9C83F6DE-375E-4FF5-B734-C4DF4F07E7C6}" dt="2023-09-12T20:40:18.522" v="1693"/>
        <pc:sldMkLst>
          <pc:docMk/>
          <pc:sldMk cId="1321484966" sldId="301"/>
        </pc:sldMkLst>
        <pc:spChg chg="mod ord">
          <ac:chgData name="Julia Tesch" userId="64d81de3-18ad-4271-8ce6-f9ccd0025b49" providerId="ADAL" clId="{9C83F6DE-375E-4FF5-B734-C4DF4F07E7C6}" dt="2023-09-12T20:27:17.276" v="965" actId="6264"/>
          <ac:spMkLst>
            <pc:docMk/>
            <pc:sldMk cId="1321484966" sldId="301"/>
            <ac:spMk id="2" creationId="{9B09F384-244D-E0EA-86CE-CE7F3D6DCE27}"/>
          </ac:spMkLst>
        </pc:spChg>
        <pc:spChg chg="del">
          <ac:chgData name="Julia Tesch" userId="64d81de3-18ad-4271-8ce6-f9ccd0025b49" providerId="ADAL" clId="{9C83F6DE-375E-4FF5-B734-C4DF4F07E7C6}" dt="2023-09-12T20:25:23.953" v="919"/>
          <ac:spMkLst>
            <pc:docMk/>
            <pc:sldMk cId="1321484966" sldId="301"/>
            <ac:spMk id="3" creationId="{D429CC85-52F2-278E-E596-ACE1D56D4632}"/>
          </ac:spMkLst>
        </pc:spChg>
        <pc:spChg chg="mod ord">
          <ac:chgData name="Julia Tesch" userId="64d81de3-18ad-4271-8ce6-f9ccd0025b49" providerId="ADAL" clId="{9C83F6DE-375E-4FF5-B734-C4DF4F07E7C6}" dt="2023-09-12T20:27:17.276" v="965" actId="6264"/>
          <ac:spMkLst>
            <pc:docMk/>
            <pc:sldMk cId="1321484966" sldId="301"/>
            <ac:spMk id="4" creationId="{D59C2082-5251-1EEE-9F15-917FEDF3FA91}"/>
          </ac:spMkLst>
        </pc:spChg>
        <pc:spChg chg="add del mod">
          <ac:chgData name="Julia Tesch" userId="64d81de3-18ad-4271-8ce6-f9ccd0025b49" providerId="ADAL" clId="{9C83F6DE-375E-4FF5-B734-C4DF4F07E7C6}" dt="2023-09-12T20:27:17.276" v="965" actId="6264"/>
          <ac:spMkLst>
            <pc:docMk/>
            <pc:sldMk cId="1321484966" sldId="301"/>
            <ac:spMk id="12" creationId="{5CBBD0B8-D420-C732-A9A8-352BABDD4F7F}"/>
          </ac:spMkLst>
        </pc:spChg>
        <pc:spChg chg="add del mod">
          <ac:chgData name="Julia Tesch" userId="64d81de3-18ad-4271-8ce6-f9ccd0025b49" providerId="ADAL" clId="{9C83F6DE-375E-4FF5-B734-C4DF4F07E7C6}" dt="2023-09-12T20:27:17.276" v="965" actId="6264"/>
          <ac:spMkLst>
            <pc:docMk/>
            <pc:sldMk cId="1321484966" sldId="301"/>
            <ac:spMk id="13" creationId="{FF0D4014-1522-EA4F-1509-E4F8245F9DF4}"/>
          </ac:spMkLst>
        </pc:spChg>
        <pc:spChg chg="add del mod">
          <ac:chgData name="Julia Tesch" userId="64d81de3-18ad-4271-8ce6-f9ccd0025b49" providerId="ADAL" clId="{9C83F6DE-375E-4FF5-B734-C4DF4F07E7C6}" dt="2023-09-12T20:27:17.276" v="965" actId="6264"/>
          <ac:spMkLst>
            <pc:docMk/>
            <pc:sldMk cId="1321484966" sldId="301"/>
            <ac:spMk id="14" creationId="{44C711B7-6F66-4970-51C8-DB09D6E78765}"/>
          </ac:spMkLst>
        </pc:spChg>
        <pc:spChg chg="add mod">
          <ac:chgData name="Julia Tesch" userId="64d81de3-18ad-4271-8ce6-f9ccd0025b49" providerId="ADAL" clId="{9C83F6DE-375E-4FF5-B734-C4DF4F07E7C6}" dt="2023-09-12T20:27:49.509" v="1078" actId="20577"/>
          <ac:spMkLst>
            <pc:docMk/>
            <pc:sldMk cId="1321484966" sldId="301"/>
            <ac:spMk id="16" creationId="{BFDFA69B-569D-72FD-CC92-F4B30091D895}"/>
          </ac:spMkLst>
        </pc:spChg>
        <pc:graphicFrameChg chg="add del mod">
          <ac:chgData name="Julia Tesch" userId="64d81de3-18ad-4271-8ce6-f9ccd0025b49" providerId="ADAL" clId="{9C83F6DE-375E-4FF5-B734-C4DF4F07E7C6}" dt="2023-09-12T20:24:19.414" v="918" actId="478"/>
          <ac:graphicFrameMkLst>
            <pc:docMk/>
            <pc:sldMk cId="1321484966" sldId="301"/>
            <ac:graphicFrameMk id="5" creationId="{36FC0103-9FBF-8FC9-A4ED-3F47CFF0DFFB}"/>
          </ac:graphicFrameMkLst>
        </pc:graphicFrameChg>
        <pc:picChg chg="add del mod ord">
          <ac:chgData name="Julia Tesch" userId="64d81de3-18ad-4271-8ce6-f9ccd0025b49" providerId="ADAL" clId="{9C83F6DE-375E-4FF5-B734-C4DF4F07E7C6}" dt="2023-09-12T20:27:19.936" v="966" actId="21"/>
          <ac:picMkLst>
            <pc:docMk/>
            <pc:sldMk cId="1321484966" sldId="301"/>
            <ac:picMk id="7" creationId="{803C8841-C307-D94F-2463-4974E2A07E4E}"/>
          </ac:picMkLst>
        </pc:picChg>
        <pc:picChg chg="add del mod">
          <ac:chgData name="Julia Tesch" userId="64d81de3-18ad-4271-8ce6-f9ccd0025b49" providerId="ADAL" clId="{9C83F6DE-375E-4FF5-B734-C4DF4F07E7C6}" dt="2023-09-12T20:27:19.936" v="966" actId="21"/>
          <ac:picMkLst>
            <pc:docMk/>
            <pc:sldMk cId="1321484966" sldId="301"/>
            <ac:picMk id="9" creationId="{F5EC5B60-7150-6F25-E8E5-66C676C8FD5B}"/>
          </ac:picMkLst>
        </pc:picChg>
        <pc:picChg chg="add del mod">
          <ac:chgData name="Julia Tesch" userId="64d81de3-18ad-4271-8ce6-f9ccd0025b49" providerId="ADAL" clId="{9C83F6DE-375E-4FF5-B734-C4DF4F07E7C6}" dt="2023-09-12T20:27:19.936" v="966" actId="21"/>
          <ac:picMkLst>
            <pc:docMk/>
            <pc:sldMk cId="1321484966" sldId="301"/>
            <ac:picMk id="11" creationId="{284F4D52-EB10-7A31-698F-8BC49C5E0CDD}"/>
          </ac:picMkLst>
        </pc:picChg>
        <pc:picChg chg="add mod">
          <ac:chgData name="Julia Tesch" userId="64d81de3-18ad-4271-8ce6-f9ccd0025b49" providerId="ADAL" clId="{9C83F6DE-375E-4FF5-B734-C4DF4F07E7C6}" dt="2023-09-12T20:27:25.001" v="972"/>
          <ac:picMkLst>
            <pc:docMk/>
            <pc:sldMk cId="1321484966" sldId="301"/>
            <ac:picMk id="17" creationId="{02335500-39D2-215B-E6B2-72F7C9C78938}"/>
          </ac:picMkLst>
        </pc:picChg>
        <pc:picChg chg="add mod">
          <ac:chgData name="Julia Tesch" userId="64d81de3-18ad-4271-8ce6-f9ccd0025b49" providerId="ADAL" clId="{9C83F6DE-375E-4FF5-B734-C4DF4F07E7C6}" dt="2023-09-12T20:27:25.001" v="972"/>
          <ac:picMkLst>
            <pc:docMk/>
            <pc:sldMk cId="1321484966" sldId="301"/>
            <ac:picMk id="18" creationId="{0583C22F-4AF4-E96C-FC9C-8722F7CAEA53}"/>
          </ac:picMkLst>
        </pc:picChg>
        <pc:picChg chg="add mod">
          <ac:chgData name="Julia Tesch" userId="64d81de3-18ad-4271-8ce6-f9ccd0025b49" providerId="ADAL" clId="{9C83F6DE-375E-4FF5-B734-C4DF4F07E7C6}" dt="2023-09-12T20:27:25.001" v="972"/>
          <ac:picMkLst>
            <pc:docMk/>
            <pc:sldMk cId="1321484966" sldId="301"/>
            <ac:picMk id="19" creationId="{7150BB59-C21B-E03B-3DC9-64C8ACDCE0FC}"/>
          </ac:picMkLst>
        </pc:picChg>
      </pc:sldChg>
      <pc:sldChg chg="addSp delSp modSp new mod">
        <pc:chgData name="Julia Tesch" userId="64d81de3-18ad-4271-8ce6-f9ccd0025b49" providerId="ADAL" clId="{9C83F6DE-375E-4FF5-B734-C4DF4F07E7C6}" dt="2023-09-12T20:40:04.372" v="1691" actId="242"/>
        <pc:sldMkLst>
          <pc:docMk/>
          <pc:sldMk cId="2725779843" sldId="302"/>
        </pc:sldMkLst>
        <pc:spChg chg="mod">
          <ac:chgData name="Julia Tesch" userId="64d81de3-18ad-4271-8ce6-f9ccd0025b49" providerId="ADAL" clId="{9C83F6DE-375E-4FF5-B734-C4DF4F07E7C6}" dt="2023-09-12T20:36:51.773" v="1597" actId="20577"/>
          <ac:spMkLst>
            <pc:docMk/>
            <pc:sldMk cId="2725779843" sldId="302"/>
            <ac:spMk id="2" creationId="{54B511A7-BCF9-76C9-AB0A-4448F154166A}"/>
          </ac:spMkLst>
        </pc:spChg>
        <pc:spChg chg="del">
          <ac:chgData name="Julia Tesch" userId="64d81de3-18ad-4271-8ce6-f9ccd0025b49" providerId="ADAL" clId="{9C83F6DE-375E-4FF5-B734-C4DF4F07E7C6}" dt="2023-09-12T20:36:17.456" v="1543"/>
          <ac:spMkLst>
            <pc:docMk/>
            <pc:sldMk cId="2725779843" sldId="302"/>
            <ac:spMk id="3" creationId="{61C5D9A4-93AD-4052-B790-BE4271136058}"/>
          </ac:spMkLst>
        </pc:spChg>
        <pc:graphicFrameChg chg="add mod modGraphic">
          <ac:chgData name="Julia Tesch" userId="64d81de3-18ad-4271-8ce6-f9ccd0025b49" providerId="ADAL" clId="{9C83F6DE-375E-4FF5-B734-C4DF4F07E7C6}" dt="2023-09-12T20:40:04.372" v="1691" actId="242"/>
          <ac:graphicFrameMkLst>
            <pc:docMk/>
            <pc:sldMk cId="2725779843" sldId="302"/>
            <ac:graphicFrameMk id="5" creationId="{FC7932F8-147B-CA7F-8801-0CE04CE6370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828FE-B00D-46BF-90EC-5B90891C7E85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719B3-356F-46F4-86A8-4D95D3A86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3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719B3-356F-46F4-86A8-4D95D3A866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0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719B3-356F-46F4-86A8-4D95D3A866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68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JT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719B3-356F-46F4-86A8-4D95D3A866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324B-97B3-45EF-8097-AF6650C6642B}" type="datetime1">
              <a:rPr lang="en-US" smtClean="0"/>
              <a:t>10/02/2023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8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9EFD-9FBF-4C5F-A49E-6D92051B40FF}" type="datetime1">
              <a:rPr lang="en-US" smtClean="0"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F1E798B4-87A3-A0B3-115F-FDC4B2EF68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34" y="6453878"/>
            <a:ext cx="1319514" cy="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9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5189-80C5-447B-8074-54180EBB36AC}" type="datetime1">
              <a:rPr lang="en-US" smtClean="0"/>
              <a:t>10/02/2023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88843A7C-5E88-07A7-C34E-B41B3B29C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34" y="6453878"/>
            <a:ext cx="1319514" cy="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33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324B-97B3-45EF-8097-AF6650C6642B}" type="datetime1">
              <a:rPr lang="en-US" smtClean="0"/>
              <a:t>10/02/2023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86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4266-6CCD-455A-A7FB-AAA1B7529439}" type="datetime1">
              <a:rPr lang="en-US" smtClean="0"/>
              <a:t>10/02/2023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67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E34E-5D49-469C-ACBE-B791FEA4A492}" type="datetime1">
              <a:rPr lang="en-US" smtClean="0"/>
              <a:t>10/02/2023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D7465F8A-5E03-A05D-E1AD-491C321B06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34" y="6453878"/>
            <a:ext cx="1319514" cy="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32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0F18-C44E-43C3-A909-BF4A589264D2}" type="datetime1">
              <a:rPr lang="en-US" smtClean="0"/>
              <a:t>10/02/2023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41B3BD3C-655E-8AF6-EDCF-76E564D6A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34" y="6453878"/>
            <a:ext cx="1319514" cy="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4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7FE-F7D9-4084-9FBB-AEB2EE9C7BD5}" type="datetime1">
              <a:rPr lang="en-US" smtClean="0"/>
              <a:t>10/02/2023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6E652759-201D-F955-C6B6-693121D11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34" y="6453878"/>
            <a:ext cx="1319514" cy="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27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C2D8-B090-4766-8FEB-924AAFA692B0}" type="datetime1">
              <a:rPr lang="en-US" smtClean="0"/>
              <a:t>10/02/2023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FF56DC2E-32FB-E1B4-AE71-E5C028DB20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34" y="6453878"/>
            <a:ext cx="1319514" cy="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52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E9B0-2439-4FE8-8A7B-6F4EFC89206F}" type="datetime1">
              <a:rPr lang="en-US" smtClean="0"/>
              <a:t>10/02/2023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521AAA4-D254-A3C4-E8F5-59128067A5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34" y="6453878"/>
            <a:ext cx="1319514" cy="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41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  <a:noFill/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7939D813-8C0E-4845-92A8-A9F30843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B287F5AD-D105-4042-979C-7692001C1EFE}" type="datetime1">
              <a:rPr lang="en-US" smtClean="0"/>
              <a:t>10/02/2023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B4CD2110-12D0-48D0-8E88-D5B21BDC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2060" y="6423914"/>
            <a:ext cx="6366341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E3681F82-FD30-4D0B-A833-97D9F06C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93F148D-C093-1854-7E3E-BFD1F47DD4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34" y="6453878"/>
            <a:ext cx="1319514" cy="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3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4266-6CCD-455A-A7FB-AAA1B7529439}" type="datetime1">
              <a:rPr lang="en-US" smtClean="0"/>
              <a:t>10/02/2023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BAE7A5A7-4637-2968-EBAA-BF83E88DB1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34" y="6453878"/>
            <a:ext cx="1319514" cy="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F5AD-D105-4042-979C-7692001C1EFE}" type="datetime1">
              <a:rPr lang="en-US" smtClean="0"/>
              <a:t>10/02/2023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22D5A3BC-A3FB-493F-E817-20B46C5B90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34" y="6453878"/>
            <a:ext cx="1319514" cy="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57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9EFD-9FBF-4C5F-A49E-6D92051B40FF}" type="datetime1">
              <a:rPr lang="en-US" smtClean="0"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4A1926E-A054-B0E2-736F-BBAE719833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34" y="6453878"/>
            <a:ext cx="1319514" cy="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90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5189-80C5-447B-8074-54180EBB36AC}" type="datetime1">
              <a:rPr lang="en-US" smtClean="0"/>
              <a:t>10/02/2023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954037BE-430B-BC1B-2485-AECF3E5D90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34" y="6453878"/>
            <a:ext cx="1319514" cy="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3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E34E-5D49-469C-ACBE-B791FEA4A492}" type="datetime1">
              <a:rPr lang="en-US" smtClean="0"/>
              <a:t>10/02/2023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C43E7A97-68A4-ACA4-C87B-26BCF18FC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34" y="6453878"/>
            <a:ext cx="1319514" cy="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3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0F18-C44E-43C3-A909-BF4A589264D2}" type="datetime1">
              <a:rPr lang="en-US" smtClean="0"/>
              <a:t>10/02/2023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B0F7E9CA-5098-3CB6-6C7B-3E18050C09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34" y="6453878"/>
            <a:ext cx="1319514" cy="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4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7FE-F7D9-4084-9FBB-AEB2EE9C7BD5}" type="datetime1">
              <a:rPr lang="en-US" smtClean="0"/>
              <a:t>10/02/2023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2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C2D8-B090-4766-8FEB-924AAFA692B0}" type="datetime1">
              <a:rPr lang="en-US" smtClean="0"/>
              <a:t>10/02/2023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E9B0-2439-4FE8-8A7B-6F4EFC89206F}" type="datetime1">
              <a:rPr lang="en-US" smtClean="0"/>
              <a:t>10/02/2023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4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  <a:noFill/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7939D813-8C0E-4845-92A8-A9F30843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B287F5AD-D105-4042-979C-7692001C1EFE}" type="datetime1">
              <a:rPr lang="en-US" smtClean="0"/>
              <a:t>10/02/2023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B4CD2110-12D0-48D0-8E88-D5B21BDC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2060" y="6423914"/>
            <a:ext cx="6366341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E3681F82-FD30-4D0B-A833-97D9F06C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C164602-B615-4FDF-BFC8-0FA5B45C3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34" y="6453878"/>
            <a:ext cx="1319514" cy="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F5AD-D105-4042-979C-7692001C1EFE}" type="datetime1">
              <a:rPr lang="en-US" smtClean="0"/>
              <a:t>10/02/2023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33815245-11A2-46DA-2593-7D66F7ACA0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34" y="6453878"/>
            <a:ext cx="1319514" cy="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5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F0D707-F0E7-4419-B9BB-16DAE4907C4E}" type="datetime1">
              <a:rPr lang="en-US" smtClean="0"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2060" y="6423914"/>
            <a:ext cx="6366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78B1822-4F87-48BA-8A83-A830872A9D4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0" y="6470088"/>
            <a:ext cx="443321" cy="26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0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F0D707-F0E7-4419-B9BB-16DAE4907C4E}" type="datetime1">
              <a:rPr lang="en-US" smtClean="0"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2060" y="6423914"/>
            <a:ext cx="6366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144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78B1822-4F87-48BA-8A83-A830872A9D4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0" y="6470088"/>
            <a:ext cx="443321" cy="260049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D86C8D61-0AE3-B650-A842-FB1D5DC6B9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34" y="6453878"/>
            <a:ext cx="1319514" cy="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0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lspouseemploymen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899C4-426D-4E5D-A9AF-7016C3D30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27" y="3706976"/>
            <a:ext cx="11170784" cy="21474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a typeface="+mj-lt"/>
                <a:cs typeface="+mj-lt"/>
              </a:rPr>
              <a:t>MILITARY SPOUSE EMPLOYMENT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41193-F487-423F-AAA0-E8765D01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dirty="0" smtClean="0"/>
              <a:t>1</a:t>
            </a:fld>
            <a:endParaRPr lang="en-US"/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4B1CCF01-2FA9-24BF-FADB-F6C621AF52FD}"/>
              </a:ext>
            </a:extLst>
          </p:cNvPr>
          <p:cNvSpPr txBox="1">
            <a:spLocks/>
          </p:cNvSpPr>
          <p:nvPr/>
        </p:nvSpPr>
        <p:spPr>
          <a:xfrm>
            <a:off x="450571" y="5695706"/>
            <a:ext cx="11954952" cy="590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SSMCP Steering Committee | September 22, 2023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451DB9-6A6E-E59F-A4C3-FD4D9154CF76}"/>
              </a:ext>
            </a:extLst>
          </p:cNvPr>
          <p:cNvGrpSpPr/>
          <p:nvPr/>
        </p:nvGrpSpPr>
        <p:grpSpPr>
          <a:xfrm>
            <a:off x="450571" y="839425"/>
            <a:ext cx="11301404" cy="3861916"/>
            <a:chOff x="450571" y="571973"/>
            <a:chExt cx="11107388" cy="3657600"/>
          </a:xfrm>
        </p:grpSpPr>
        <p:pic>
          <p:nvPicPr>
            <p:cNvPr id="21" name="Picture 20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15B99D31-E326-9172-F992-21756E111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32" r="25342"/>
            <a:stretch/>
          </p:blipFill>
          <p:spPr>
            <a:xfrm>
              <a:off x="5909008" y="571973"/>
              <a:ext cx="2841543" cy="3657600"/>
            </a:xfrm>
            <a:prstGeom prst="rect">
              <a:avLst/>
            </a:prstGeom>
          </p:spPr>
        </p:pic>
        <p:pic>
          <p:nvPicPr>
            <p:cNvPr id="22" name="Picture 21" descr="A person in a white coat&#10;&#10;Description automatically generated with low confidence">
              <a:extLst>
                <a:ext uri="{FF2B5EF4-FFF2-40B4-BE49-F238E27FC236}">
                  <a16:creationId xmlns:a16="http://schemas.microsoft.com/office/drawing/2014/main" id="{C397EA3F-C368-EE2F-5CFD-AA1FE86887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9" r="29862" b="3748"/>
            <a:stretch/>
          </p:blipFill>
          <p:spPr>
            <a:xfrm>
              <a:off x="8737018" y="571973"/>
              <a:ext cx="2820941" cy="3657600"/>
            </a:xfrm>
            <a:prstGeom prst="rect">
              <a:avLst/>
            </a:prstGeom>
          </p:spPr>
        </p:pic>
        <p:pic>
          <p:nvPicPr>
            <p:cNvPr id="23" name="Picture 22" descr="A picture containing person, indoor&#10;&#10;Description automatically generated">
              <a:extLst>
                <a:ext uri="{FF2B5EF4-FFF2-40B4-BE49-F238E27FC236}">
                  <a16:creationId xmlns:a16="http://schemas.microsoft.com/office/drawing/2014/main" id="{3DDC9BD2-482C-55C0-767F-7339C3F73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66" r="10350"/>
            <a:stretch/>
          </p:blipFill>
          <p:spPr>
            <a:xfrm>
              <a:off x="3193771" y="571973"/>
              <a:ext cx="2715237" cy="3657600"/>
            </a:xfrm>
            <a:prstGeom prst="rect">
              <a:avLst/>
            </a:prstGeom>
          </p:spPr>
        </p:pic>
        <p:pic>
          <p:nvPicPr>
            <p:cNvPr id="24" name="Picture 23" descr="A picture containing person, sport, athletic game&#10;&#10;Description automatically generated">
              <a:extLst>
                <a:ext uri="{FF2B5EF4-FFF2-40B4-BE49-F238E27FC236}">
                  <a16:creationId xmlns:a16="http://schemas.microsoft.com/office/drawing/2014/main" id="{2729DC88-EB47-1D01-454B-14AEC7E6F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71" y="571973"/>
              <a:ext cx="2743200" cy="36576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91CB452-A1BE-4C50-15B5-9E866830C38C}"/>
              </a:ext>
            </a:extLst>
          </p:cNvPr>
          <p:cNvSpPr txBox="1"/>
          <p:nvPr/>
        </p:nvSpPr>
        <p:spPr>
          <a:xfrm>
            <a:off x="6903719" y="4470938"/>
            <a:ext cx="4842789" cy="2308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900" i="0">
                <a:effectLst/>
              </a:rPr>
              <a:t>Photos: </a:t>
            </a:r>
            <a:r>
              <a:rPr lang="en-US" sz="900" i="0" err="1">
                <a:effectLst/>
              </a:rPr>
              <a:t>SSMCP</a:t>
            </a:r>
            <a:r>
              <a:rPr lang="en-US" sz="900" i="0">
                <a:effectLst/>
              </a:rPr>
              <a:t> and</a:t>
            </a:r>
            <a:r>
              <a:rPr lang="en-US" sz="900"/>
              <a:t> </a:t>
            </a:r>
            <a:r>
              <a:rPr lang="en-US" sz="900" i="0">
                <a:effectLst/>
              </a:rPr>
              <a:t>Defense Department Spouse Employment and Career Opportunities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941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33407-C3A1-2A15-9E33-31007E081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Thank you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146F-5F97-DDEF-D7DA-F977BB7CD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305435" indent="-305435"/>
            <a:r>
              <a:rPr lang="en-US" sz="2000" b="1" dirty="0"/>
              <a:t>Please help spread the word about the survey!</a:t>
            </a:r>
          </a:p>
          <a:p>
            <a:pPr marL="629435" lvl="1" indent="-305435"/>
            <a:r>
              <a:rPr lang="en-US" sz="1800" b="1" dirty="0"/>
              <a:t>We will reach out via email with additional information</a:t>
            </a:r>
          </a:p>
          <a:p>
            <a:pPr marL="305435" indent="-305435"/>
            <a:r>
              <a:rPr lang="en-US" sz="2000" dirty="0"/>
              <a:t>Project updates will be shared at </a:t>
            </a:r>
            <a:r>
              <a:rPr lang="en-US" sz="2000" dirty="0">
                <a:hlinkClick r:id="rId2"/>
              </a:rPr>
              <a:t>www.milspouseemployment.com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08C9D80E-48CD-2994-2929-749AFF973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dirty="0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7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D789-66CF-F81E-761D-44EFE985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anchor="b">
            <a:normAutofit/>
          </a:bodyPr>
          <a:lstStyle/>
          <a:p>
            <a:r>
              <a:rPr lang="en-US" dirty="0" smtClean="0"/>
              <a:t>Project </a:t>
            </a:r>
            <a:r>
              <a:rPr lang="en-US" dirty="0"/>
              <a:t>Objective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76DEA60-BEE7-627E-1BD4-3E05D05AC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595880"/>
            <a:ext cx="5357328" cy="3379470"/>
          </a:xfrm>
        </p:spPr>
        <p:txBody>
          <a:bodyPr anchor="t"/>
          <a:lstStyle/>
          <a:p>
            <a:pPr marL="0" indent="0">
              <a:buNone/>
            </a:pPr>
            <a:r>
              <a:rPr lang="en-US" b="1" dirty="0"/>
              <a:t>Objective: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Address direct and indirect systemic barriers to workforce participation by military spouses </a:t>
            </a:r>
            <a:r>
              <a:rPr lang="en-US" dirty="0"/>
              <a:t>by identifying opportunities for collaboration with: </a:t>
            </a:r>
          </a:p>
          <a:p>
            <a:r>
              <a:rPr lang="en-US" dirty="0"/>
              <a:t>The military</a:t>
            </a:r>
          </a:p>
          <a:p>
            <a:r>
              <a:rPr lang="en-US" dirty="0"/>
              <a:t>Federal, state, and local government</a:t>
            </a:r>
          </a:p>
          <a:p>
            <a:r>
              <a:rPr lang="en-US" dirty="0"/>
              <a:t>Private, nonprofit, educational, and labor partners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05383-0C71-93A0-0AC1-D75DB436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fld id="{3A98EE3D-8CD1-4C3F-BD1C-C98C959646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9D9DD98B-2B9D-E36C-C73A-5C54B7D0452B}"/>
              </a:ext>
            </a:extLst>
          </p:cNvPr>
          <p:cNvSpPr txBox="1">
            <a:spLocks/>
          </p:cNvSpPr>
          <p:nvPr/>
        </p:nvSpPr>
        <p:spPr>
          <a:xfrm>
            <a:off x="6331752" y="2595880"/>
            <a:ext cx="5357328" cy="33794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b="1"/>
              <a:t>Outcomes:</a:t>
            </a:r>
            <a:endParaRPr lang="en-US"/>
          </a:p>
          <a:p>
            <a:r>
              <a:rPr lang="en-US"/>
              <a:t>Up-to-date understanding of barriers related to military spouse employment </a:t>
            </a:r>
          </a:p>
          <a:p>
            <a:r>
              <a:rPr lang="en-US"/>
              <a:t>Strategies to address these barriers and enhance support for military spouses</a:t>
            </a:r>
          </a:p>
        </p:txBody>
      </p:sp>
    </p:spTree>
    <p:extLst>
      <p:ext uri="{BB962C8B-B14F-4D97-AF65-F5344CB8AC3E}">
        <p14:creationId xmlns:p14="http://schemas.microsoft.com/office/powerpoint/2010/main" val="27680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D789-66CF-F81E-761D-44EFE985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Recap: Project approach and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05383-0C71-93A0-0AC1-D75DB436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0" name="Table 5">
            <a:extLst>
              <a:ext uri="{FF2B5EF4-FFF2-40B4-BE49-F238E27FC236}">
                <a16:creationId xmlns:a16="http://schemas.microsoft.com/office/drawing/2014/main" id="{B4C9FE52-1F4E-828F-C15F-C971587260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355029"/>
              </p:ext>
            </p:extLst>
          </p:nvPr>
        </p:nvGraphicFramePr>
        <p:xfrm>
          <a:off x="581190" y="2254709"/>
          <a:ext cx="11158392" cy="3765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76">
                  <a:extLst>
                    <a:ext uri="{9D8B030D-6E8A-4147-A177-3AD203B41FA5}">
                      <a16:colId xmlns:a16="http://schemas.microsoft.com/office/drawing/2014/main" val="2418818092"/>
                    </a:ext>
                  </a:extLst>
                </a:gridCol>
                <a:gridCol w="656376">
                  <a:extLst>
                    <a:ext uri="{9D8B030D-6E8A-4147-A177-3AD203B41FA5}">
                      <a16:colId xmlns:a16="http://schemas.microsoft.com/office/drawing/2014/main" val="2856594197"/>
                    </a:ext>
                  </a:extLst>
                </a:gridCol>
                <a:gridCol w="656376">
                  <a:extLst>
                    <a:ext uri="{9D8B030D-6E8A-4147-A177-3AD203B41FA5}">
                      <a16:colId xmlns:a16="http://schemas.microsoft.com/office/drawing/2014/main" val="2210179153"/>
                    </a:ext>
                  </a:extLst>
                </a:gridCol>
                <a:gridCol w="656376">
                  <a:extLst>
                    <a:ext uri="{9D8B030D-6E8A-4147-A177-3AD203B41FA5}">
                      <a16:colId xmlns:a16="http://schemas.microsoft.com/office/drawing/2014/main" val="1303338828"/>
                    </a:ext>
                  </a:extLst>
                </a:gridCol>
                <a:gridCol w="656376">
                  <a:extLst>
                    <a:ext uri="{9D8B030D-6E8A-4147-A177-3AD203B41FA5}">
                      <a16:colId xmlns:a16="http://schemas.microsoft.com/office/drawing/2014/main" val="434841813"/>
                    </a:ext>
                  </a:extLst>
                </a:gridCol>
                <a:gridCol w="656376">
                  <a:extLst>
                    <a:ext uri="{9D8B030D-6E8A-4147-A177-3AD203B41FA5}">
                      <a16:colId xmlns:a16="http://schemas.microsoft.com/office/drawing/2014/main" val="2283096031"/>
                    </a:ext>
                  </a:extLst>
                </a:gridCol>
                <a:gridCol w="656376">
                  <a:extLst>
                    <a:ext uri="{9D8B030D-6E8A-4147-A177-3AD203B41FA5}">
                      <a16:colId xmlns:a16="http://schemas.microsoft.com/office/drawing/2014/main" val="3006905322"/>
                    </a:ext>
                  </a:extLst>
                </a:gridCol>
                <a:gridCol w="656376">
                  <a:extLst>
                    <a:ext uri="{9D8B030D-6E8A-4147-A177-3AD203B41FA5}">
                      <a16:colId xmlns:a16="http://schemas.microsoft.com/office/drawing/2014/main" val="208159572"/>
                    </a:ext>
                  </a:extLst>
                </a:gridCol>
                <a:gridCol w="656376">
                  <a:extLst>
                    <a:ext uri="{9D8B030D-6E8A-4147-A177-3AD203B41FA5}">
                      <a16:colId xmlns:a16="http://schemas.microsoft.com/office/drawing/2014/main" val="1446130245"/>
                    </a:ext>
                  </a:extLst>
                </a:gridCol>
                <a:gridCol w="656376">
                  <a:extLst>
                    <a:ext uri="{9D8B030D-6E8A-4147-A177-3AD203B41FA5}">
                      <a16:colId xmlns:a16="http://schemas.microsoft.com/office/drawing/2014/main" val="1181166581"/>
                    </a:ext>
                  </a:extLst>
                </a:gridCol>
                <a:gridCol w="656376">
                  <a:extLst>
                    <a:ext uri="{9D8B030D-6E8A-4147-A177-3AD203B41FA5}">
                      <a16:colId xmlns:a16="http://schemas.microsoft.com/office/drawing/2014/main" val="1988054323"/>
                    </a:ext>
                  </a:extLst>
                </a:gridCol>
                <a:gridCol w="656376">
                  <a:extLst>
                    <a:ext uri="{9D8B030D-6E8A-4147-A177-3AD203B41FA5}">
                      <a16:colId xmlns:a16="http://schemas.microsoft.com/office/drawing/2014/main" val="303974754"/>
                    </a:ext>
                  </a:extLst>
                </a:gridCol>
                <a:gridCol w="656376">
                  <a:extLst>
                    <a:ext uri="{9D8B030D-6E8A-4147-A177-3AD203B41FA5}">
                      <a16:colId xmlns:a16="http://schemas.microsoft.com/office/drawing/2014/main" val="2596190259"/>
                    </a:ext>
                  </a:extLst>
                </a:gridCol>
                <a:gridCol w="656376">
                  <a:extLst>
                    <a:ext uri="{9D8B030D-6E8A-4147-A177-3AD203B41FA5}">
                      <a16:colId xmlns:a16="http://schemas.microsoft.com/office/drawing/2014/main" val="3638577394"/>
                    </a:ext>
                  </a:extLst>
                </a:gridCol>
                <a:gridCol w="656376">
                  <a:extLst>
                    <a:ext uri="{9D8B030D-6E8A-4147-A177-3AD203B41FA5}">
                      <a16:colId xmlns:a16="http://schemas.microsoft.com/office/drawing/2014/main" val="2941445691"/>
                    </a:ext>
                  </a:extLst>
                </a:gridCol>
                <a:gridCol w="656376">
                  <a:extLst>
                    <a:ext uri="{9D8B030D-6E8A-4147-A177-3AD203B41FA5}">
                      <a16:colId xmlns:a16="http://schemas.microsoft.com/office/drawing/2014/main" val="2884373634"/>
                    </a:ext>
                  </a:extLst>
                </a:gridCol>
                <a:gridCol w="656376">
                  <a:extLst>
                    <a:ext uri="{9D8B030D-6E8A-4147-A177-3AD203B41FA5}">
                      <a16:colId xmlns:a16="http://schemas.microsoft.com/office/drawing/2014/main" val="2834967201"/>
                    </a:ext>
                  </a:extLst>
                </a:gridCol>
              </a:tblGrid>
              <a:tr h="450928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Apr 2023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May 2023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Jun 2023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Jul 2023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Aug 2023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Sep 2023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Oct 2023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Nov 2023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Dec 2023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Jan 2024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Feb 2024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Mar 2024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Apr 2024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May 2024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Jun 2024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Jul 2024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Aug 2024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054159"/>
                  </a:ext>
                </a:extLst>
              </a:tr>
              <a:tr h="33141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522671"/>
                  </a:ext>
                </a:extLst>
              </a:tr>
            </a:tbl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F8CEA1E-F0BD-B2B5-6D48-6B12F5CF7109}"/>
              </a:ext>
            </a:extLst>
          </p:cNvPr>
          <p:cNvCxnSpPr>
            <a:cxnSpLocks/>
          </p:cNvCxnSpPr>
          <p:nvPr/>
        </p:nvCxnSpPr>
        <p:spPr>
          <a:xfrm>
            <a:off x="1033600" y="3471697"/>
            <a:ext cx="893462" cy="0"/>
          </a:xfrm>
          <a:prstGeom prst="line">
            <a:avLst/>
          </a:prstGeom>
          <a:ln w="76200"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BF13291-8965-9E1B-20B8-318C40CDCEC6}"/>
              </a:ext>
            </a:extLst>
          </p:cNvPr>
          <p:cNvSpPr txBox="1"/>
          <p:nvPr/>
        </p:nvSpPr>
        <p:spPr>
          <a:xfrm>
            <a:off x="1041057" y="2910474"/>
            <a:ext cx="88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1"/>
                </a:solidFill>
              </a:rPr>
              <a:t>Project </a:t>
            </a:r>
            <a:br>
              <a:rPr lang="en-US" sz="1200" i="1" dirty="0">
                <a:solidFill>
                  <a:schemeClr val="accent1"/>
                </a:solidFill>
              </a:rPr>
            </a:br>
            <a:r>
              <a:rPr lang="en-US" sz="1200" i="1" dirty="0">
                <a:solidFill>
                  <a:schemeClr val="accent1"/>
                </a:solidFill>
              </a:rPr>
              <a:t>briefings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981390-6A7F-4223-C714-5CBCBC09FBC8}"/>
              </a:ext>
            </a:extLst>
          </p:cNvPr>
          <p:cNvCxnSpPr>
            <a:cxnSpLocks/>
          </p:cNvCxnSpPr>
          <p:nvPr/>
        </p:nvCxnSpPr>
        <p:spPr>
          <a:xfrm>
            <a:off x="1610564" y="3753704"/>
            <a:ext cx="1836064" cy="1524"/>
          </a:xfrm>
          <a:prstGeom prst="line">
            <a:avLst/>
          </a:prstGeom>
          <a:ln w="76200">
            <a:solidFill>
              <a:schemeClr val="accent5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7D0174C-83A2-1132-EFE9-E5BA6C7CB809}"/>
              </a:ext>
            </a:extLst>
          </p:cNvPr>
          <p:cNvSpPr txBox="1"/>
          <p:nvPr/>
        </p:nvSpPr>
        <p:spPr>
          <a:xfrm>
            <a:off x="1599370" y="3816316"/>
            <a:ext cx="191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5"/>
                </a:solidFill>
              </a:rPr>
              <a:t>Stakeholder network </a:t>
            </a:r>
            <a:br>
              <a:rPr lang="en-US" sz="1200" i="1" dirty="0">
                <a:solidFill>
                  <a:schemeClr val="accent5"/>
                </a:solidFill>
              </a:rPr>
            </a:br>
            <a:r>
              <a:rPr lang="en-US" sz="1200" i="1" dirty="0">
                <a:solidFill>
                  <a:schemeClr val="accent5"/>
                </a:solidFill>
              </a:rPr>
              <a:t>mapping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35C577-E30A-17BC-9079-C77B93B352D4}"/>
              </a:ext>
            </a:extLst>
          </p:cNvPr>
          <p:cNvCxnSpPr>
            <a:cxnSpLocks/>
          </p:cNvCxnSpPr>
          <p:nvPr/>
        </p:nvCxnSpPr>
        <p:spPr>
          <a:xfrm>
            <a:off x="7030066" y="3782517"/>
            <a:ext cx="1029977" cy="0"/>
          </a:xfrm>
          <a:prstGeom prst="line">
            <a:avLst/>
          </a:prstGeom>
          <a:ln w="76200">
            <a:solidFill>
              <a:schemeClr val="tx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41071C3-2427-D713-B10F-105855EA13B2}"/>
              </a:ext>
            </a:extLst>
          </p:cNvPr>
          <p:cNvSpPr txBox="1"/>
          <p:nvPr/>
        </p:nvSpPr>
        <p:spPr>
          <a:xfrm>
            <a:off x="6559909" y="3871797"/>
            <a:ext cx="197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</a:rPr>
              <a:t>Stakeholder interviews or other info-gathering TBD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3F5C269-0119-40CC-866F-D8F6B8A4E691}"/>
              </a:ext>
            </a:extLst>
          </p:cNvPr>
          <p:cNvCxnSpPr>
            <a:cxnSpLocks/>
          </p:cNvCxnSpPr>
          <p:nvPr/>
        </p:nvCxnSpPr>
        <p:spPr>
          <a:xfrm>
            <a:off x="4584952" y="3471697"/>
            <a:ext cx="1136822" cy="0"/>
          </a:xfrm>
          <a:prstGeom prst="line">
            <a:avLst/>
          </a:prstGeom>
          <a:ln w="76200">
            <a:solidFill>
              <a:schemeClr val="accent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EEF5144-6849-3A5C-7351-E13BC643227F}"/>
              </a:ext>
            </a:extLst>
          </p:cNvPr>
          <p:cNvSpPr txBox="1"/>
          <p:nvPr/>
        </p:nvSpPr>
        <p:spPr>
          <a:xfrm>
            <a:off x="4366321" y="2988520"/>
            <a:ext cx="157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2"/>
                </a:solidFill>
              </a:rPr>
              <a:t>Military spouse survey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DBD504-9CE8-2CB9-02F9-1675A774404E}"/>
              </a:ext>
            </a:extLst>
          </p:cNvPr>
          <p:cNvCxnSpPr>
            <a:cxnSpLocks/>
          </p:cNvCxnSpPr>
          <p:nvPr/>
        </p:nvCxnSpPr>
        <p:spPr>
          <a:xfrm>
            <a:off x="8776278" y="5772541"/>
            <a:ext cx="2216905" cy="0"/>
          </a:xfrm>
          <a:prstGeom prst="line">
            <a:avLst/>
          </a:prstGeom>
          <a:ln w="76200"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20FC6D3-29EB-2CAE-B32D-EF28473DDD6A}"/>
              </a:ext>
            </a:extLst>
          </p:cNvPr>
          <p:cNvSpPr txBox="1"/>
          <p:nvPr/>
        </p:nvSpPr>
        <p:spPr>
          <a:xfrm>
            <a:off x="8562982" y="5432698"/>
            <a:ext cx="264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solidFill>
                  <a:schemeClr val="accent1"/>
                </a:solidFill>
              </a:rPr>
              <a:t>Draft and final report presentations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5F78877-D392-70AF-C9F9-F05850065E00}"/>
              </a:ext>
            </a:extLst>
          </p:cNvPr>
          <p:cNvCxnSpPr>
            <a:cxnSpLocks/>
          </p:cNvCxnSpPr>
          <p:nvPr/>
        </p:nvCxnSpPr>
        <p:spPr>
          <a:xfrm>
            <a:off x="7030066" y="3479308"/>
            <a:ext cx="816158" cy="0"/>
          </a:xfrm>
          <a:prstGeom prst="line">
            <a:avLst/>
          </a:prstGeom>
          <a:ln w="76200">
            <a:solidFill>
              <a:schemeClr val="accent6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9CF1BC1-8D3A-11F6-432D-3C9258035497}"/>
              </a:ext>
            </a:extLst>
          </p:cNvPr>
          <p:cNvSpPr txBox="1"/>
          <p:nvPr/>
        </p:nvSpPr>
        <p:spPr>
          <a:xfrm>
            <a:off x="6977714" y="2772249"/>
            <a:ext cx="92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6"/>
                </a:solidFill>
              </a:rPr>
              <a:t>Expert focus groups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AF68E09-55F4-DDA6-E87C-1D3A55FD243C}"/>
              </a:ext>
            </a:extLst>
          </p:cNvPr>
          <p:cNvCxnSpPr>
            <a:cxnSpLocks/>
          </p:cNvCxnSpPr>
          <p:nvPr/>
        </p:nvCxnSpPr>
        <p:spPr>
          <a:xfrm>
            <a:off x="7141939" y="4784079"/>
            <a:ext cx="3875368" cy="6779"/>
          </a:xfrm>
          <a:prstGeom prst="line">
            <a:avLst/>
          </a:prstGeom>
          <a:ln w="76200">
            <a:solidFill>
              <a:schemeClr val="accent3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28A1A3D-B676-3AEC-7EC6-EF4208B792AA}"/>
              </a:ext>
            </a:extLst>
          </p:cNvPr>
          <p:cNvSpPr txBox="1"/>
          <p:nvPr/>
        </p:nvSpPr>
        <p:spPr>
          <a:xfrm>
            <a:off x="7518724" y="4390278"/>
            <a:ext cx="3121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3"/>
                </a:solidFill>
              </a:rPr>
              <a:t>Recommendations &amp; report development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29B1C40-57C7-D9E0-87A1-EFA525975DCD}"/>
              </a:ext>
            </a:extLst>
          </p:cNvPr>
          <p:cNvSpPr/>
          <p:nvPr/>
        </p:nvSpPr>
        <p:spPr>
          <a:xfrm>
            <a:off x="3059744" y="3357397"/>
            <a:ext cx="228600" cy="228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6818038-3711-1F0D-5AC8-1E389B921B03}"/>
              </a:ext>
            </a:extLst>
          </p:cNvPr>
          <p:cNvSpPr/>
          <p:nvPr/>
        </p:nvSpPr>
        <p:spPr>
          <a:xfrm>
            <a:off x="3940597" y="3357397"/>
            <a:ext cx="228600" cy="228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AEACB66-F8CF-C087-6B36-D5C066A604D8}"/>
              </a:ext>
            </a:extLst>
          </p:cNvPr>
          <p:cNvSpPr/>
          <p:nvPr/>
        </p:nvSpPr>
        <p:spPr>
          <a:xfrm>
            <a:off x="6684476" y="3357397"/>
            <a:ext cx="228600" cy="228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5E69B0D-7B46-2A42-76C0-29E662EDFB8A}"/>
              </a:ext>
            </a:extLst>
          </p:cNvPr>
          <p:cNvSpPr/>
          <p:nvPr/>
        </p:nvSpPr>
        <p:spPr>
          <a:xfrm>
            <a:off x="8178206" y="3357397"/>
            <a:ext cx="228600" cy="228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5292207-51D4-BC75-6F13-EAF5EF0210A5}"/>
              </a:ext>
            </a:extLst>
          </p:cNvPr>
          <p:cNvSpPr txBox="1"/>
          <p:nvPr/>
        </p:nvSpPr>
        <p:spPr>
          <a:xfrm>
            <a:off x="2698163" y="3080854"/>
            <a:ext cx="951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chemeClr val="accent4">
                    <a:lumMod val="75000"/>
                  </a:schemeClr>
                </a:solidFill>
              </a:rPr>
              <a:t>SC Mtg 1</a:t>
            </a:r>
            <a:endParaRPr lang="en-US" sz="1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BB3D1DE-303B-12DE-21D5-B184FA025707}"/>
              </a:ext>
            </a:extLst>
          </p:cNvPr>
          <p:cNvSpPr txBox="1"/>
          <p:nvPr/>
        </p:nvSpPr>
        <p:spPr>
          <a:xfrm>
            <a:off x="3547583" y="3080854"/>
            <a:ext cx="100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chemeClr val="accent4">
                    <a:lumMod val="75000"/>
                  </a:schemeClr>
                </a:solidFill>
              </a:rPr>
              <a:t>SC Mtg 2</a:t>
            </a:r>
            <a:endParaRPr lang="en-US" sz="1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D8274F6-8C5F-D389-638C-65EF3BA18C38}"/>
              </a:ext>
            </a:extLst>
          </p:cNvPr>
          <p:cNvSpPr txBox="1"/>
          <p:nvPr/>
        </p:nvSpPr>
        <p:spPr>
          <a:xfrm>
            <a:off x="6308578" y="3080854"/>
            <a:ext cx="98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chemeClr val="accent4">
                    <a:lumMod val="75000"/>
                  </a:schemeClr>
                </a:solidFill>
              </a:rPr>
              <a:t>SC Mtg 3</a:t>
            </a:r>
            <a:endParaRPr lang="en-US" sz="1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2359CBA-EA30-FE44-F329-86638D8EE6A3}"/>
              </a:ext>
            </a:extLst>
          </p:cNvPr>
          <p:cNvSpPr txBox="1"/>
          <p:nvPr/>
        </p:nvSpPr>
        <p:spPr>
          <a:xfrm>
            <a:off x="7814439" y="3080854"/>
            <a:ext cx="954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chemeClr val="accent4">
                    <a:lumMod val="75000"/>
                  </a:schemeClr>
                </a:solidFill>
              </a:rPr>
              <a:t>SC Mtg 4</a:t>
            </a:r>
            <a:endParaRPr lang="en-US" sz="1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A43865E-F819-7976-736D-7E77191AA2A7}"/>
              </a:ext>
            </a:extLst>
          </p:cNvPr>
          <p:cNvSpPr/>
          <p:nvPr/>
        </p:nvSpPr>
        <p:spPr>
          <a:xfrm>
            <a:off x="7950927" y="4669779"/>
            <a:ext cx="2286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45E1B3-2F37-CAA4-AC5C-1C8245B5BAEE}"/>
              </a:ext>
            </a:extLst>
          </p:cNvPr>
          <p:cNvSpPr txBox="1"/>
          <p:nvPr/>
        </p:nvSpPr>
        <p:spPr>
          <a:xfrm>
            <a:off x="7296320" y="4911653"/>
            <a:ext cx="253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3"/>
                </a:solidFill>
              </a:rPr>
              <a:t>Draft recommendations</a:t>
            </a:r>
            <a:br>
              <a:rPr lang="en-US" sz="1200" b="1" dirty="0">
                <a:solidFill>
                  <a:schemeClr val="accent3"/>
                </a:solidFill>
              </a:rPr>
            </a:br>
            <a:r>
              <a:rPr lang="en-US" sz="1200" dirty="0">
                <a:solidFill>
                  <a:schemeClr val="accent3"/>
                </a:solidFill>
              </a:rPr>
              <a:t>Target: Mar 15, 2024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8B93707-41A7-3949-A506-B972A2FF7B86}"/>
              </a:ext>
            </a:extLst>
          </p:cNvPr>
          <p:cNvSpPr/>
          <p:nvPr/>
        </p:nvSpPr>
        <p:spPr>
          <a:xfrm>
            <a:off x="10895387" y="4676558"/>
            <a:ext cx="2286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3CF3CD5-D0DC-DC66-0EB8-E1CCBA3E16C8}"/>
              </a:ext>
            </a:extLst>
          </p:cNvPr>
          <p:cNvSpPr txBox="1"/>
          <p:nvPr/>
        </p:nvSpPr>
        <p:spPr>
          <a:xfrm>
            <a:off x="8838855" y="4905737"/>
            <a:ext cx="2311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accent3"/>
                </a:solidFill>
              </a:rPr>
              <a:t>Final report</a:t>
            </a:r>
            <a:br>
              <a:rPr lang="en-US" sz="1200" b="1">
                <a:solidFill>
                  <a:schemeClr val="accent3"/>
                </a:solidFill>
              </a:rPr>
            </a:br>
            <a:r>
              <a:rPr lang="en-US" sz="1200">
                <a:solidFill>
                  <a:schemeClr val="accent3"/>
                </a:solidFill>
              </a:rPr>
              <a:t>Target: July 31, 2024</a:t>
            </a:r>
            <a:endParaRPr lang="en-US" sz="1200" b="1">
              <a:solidFill>
                <a:schemeClr val="accent3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402EA4-6245-A745-E6DA-8729C62CD229}"/>
              </a:ext>
            </a:extLst>
          </p:cNvPr>
          <p:cNvSpPr/>
          <p:nvPr/>
        </p:nvSpPr>
        <p:spPr>
          <a:xfrm>
            <a:off x="4361602" y="2261488"/>
            <a:ext cx="102336" cy="3758312"/>
          </a:xfrm>
          <a:prstGeom prst="rect">
            <a:avLst/>
          </a:prstGeom>
          <a:solidFill>
            <a:srgbClr val="E0462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800C1CC-C812-9CC8-9296-59D73B1DE56F}"/>
              </a:ext>
            </a:extLst>
          </p:cNvPr>
          <p:cNvSpPr txBox="1"/>
          <p:nvPr/>
        </p:nvSpPr>
        <p:spPr>
          <a:xfrm>
            <a:off x="3801101" y="2011552"/>
            <a:ext cx="122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chemeClr val="accent3"/>
                </a:solidFill>
              </a:rPr>
              <a:t>We are here</a:t>
            </a:r>
            <a:endParaRPr lang="en-US" sz="12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74C22-E75A-F520-F6FB-53A9F635D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updates since June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BF68D-EA76-15B4-BB67-9E577E7BC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a stakeholder network map with nearly 160 contacts and organizations</a:t>
            </a:r>
          </a:p>
          <a:p>
            <a:r>
              <a:rPr lang="en-US" dirty="0"/>
              <a:t>Formed a Stakeholder Committee and met twice with this group</a:t>
            </a:r>
          </a:p>
          <a:p>
            <a:r>
              <a:rPr lang="en-US" dirty="0"/>
              <a:t>Developed a survey of military spouses </a:t>
            </a:r>
            <a:r>
              <a:rPr lang="en-US" b="1" dirty="0"/>
              <a:t>– will launch on October 2!</a:t>
            </a:r>
          </a:p>
          <a:p>
            <a:r>
              <a:rPr lang="en-US" dirty="0"/>
              <a:t>Developed outreach materials for survey promotion</a:t>
            </a:r>
          </a:p>
          <a:p>
            <a:r>
              <a:rPr lang="en-US" dirty="0"/>
              <a:t>Conducted preliminary outreach to stakeholders to help promote the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5511B-FC09-CA0B-4454-4CBED837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2278B0-AE8C-A28D-72F8-8B1D65C441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4A7E9-AFD3-57BF-50BE-2B8619DF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99493"/>
            <a:ext cx="5893731" cy="629333"/>
          </a:xfrm>
        </p:spPr>
        <p:txBody>
          <a:bodyPr anchor="b">
            <a:normAutofit/>
          </a:bodyPr>
          <a:lstStyle/>
          <a:p>
            <a:r>
              <a:rPr lang="en-US" dirty="0"/>
              <a:t>Stakeholder Committee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A4220-1AAD-E547-E595-075684CA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B59317E-DF00-7390-0C10-417EF20E7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11766"/>
              </p:ext>
            </p:extLst>
          </p:nvPr>
        </p:nvGraphicFramePr>
        <p:xfrm>
          <a:off x="581192" y="897787"/>
          <a:ext cx="11029617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817">
                  <a:extLst>
                    <a:ext uri="{9D8B030D-6E8A-4147-A177-3AD203B41FA5}">
                      <a16:colId xmlns:a16="http://schemas.microsoft.com/office/drawing/2014/main" val="865581984"/>
                    </a:ext>
                  </a:extLst>
                </a:gridCol>
                <a:gridCol w="6198349">
                  <a:extLst>
                    <a:ext uri="{9D8B030D-6E8A-4147-A177-3AD203B41FA5}">
                      <a16:colId xmlns:a16="http://schemas.microsoft.com/office/drawing/2014/main" val="336600751"/>
                    </a:ext>
                  </a:extLst>
                </a:gridCol>
                <a:gridCol w="3092451">
                  <a:extLst>
                    <a:ext uri="{9D8B030D-6E8A-4147-A177-3AD203B41FA5}">
                      <a16:colId xmlns:a16="http://schemas.microsoft.com/office/drawing/2014/main" val="2125300168"/>
                    </a:ext>
                  </a:extLst>
                </a:gridCol>
              </a:tblGrid>
              <a:tr h="130170">
                <a:tc>
                  <a:txBody>
                    <a:bodyPr/>
                    <a:lstStyle/>
                    <a:p>
                      <a:r>
                        <a:rPr lang="en-US" sz="1600" dirty="0"/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94238"/>
                  </a:ext>
                </a:extLst>
              </a:tr>
              <a:tr h="130170"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Naval Station Everett</a:t>
                      </a:r>
                    </a:p>
                  </a:txBody>
                  <a:tcPr anchor="ctr">
                    <a:solidFill>
                      <a:srgbClr val="E6ED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NSE Fleet &amp; Family Support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Jesse Bennett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648341"/>
                  </a:ext>
                </a:extLst>
              </a:tr>
              <a:tr h="130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Avenir Next LT Pro"/>
                        </a:rPr>
                        <a:t>Economic Alliance of Snohomish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Avenir Next LT Pro"/>
                        </a:rPr>
                        <a:t>Rashma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Avenir Next LT Pro"/>
                        </a:rPr>
                        <a:t> Agarwal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900449"/>
                  </a:ext>
                </a:extLst>
              </a:tr>
              <a:tr h="130170"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dirty="0"/>
                        <a:t>Fairchild Air Force Base</a:t>
                      </a:r>
                    </a:p>
                  </a:txBody>
                  <a:tcPr anchor="ctr">
                    <a:solidFill>
                      <a:srgbClr val="E6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Fairchild Air Force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Ashley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McHan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Marlene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Simock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8967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Forward Fairchild / Greater Spokane, Inc.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Brian Newberry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877138"/>
                  </a:ext>
                </a:extLst>
              </a:tr>
              <a:tr h="130170">
                <a:tc row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Joint Base Lewis McChord</a:t>
                      </a:r>
                    </a:p>
                  </a:txBody>
                  <a:tcPr anchor="ctr">
                    <a:solidFill>
                      <a:srgbClr val="E6ED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JBLM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Kimberly Smith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189738"/>
                  </a:ext>
                </a:extLst>
              </a:tr>
              <a:tr h="130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Thurston County Chamber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Doug Mah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321793"/>
                  </a:ext>
                </a:extLst>
              </a:tr>
              <a:tr h="130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Tacoma Pierce County Chamber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Andrea Reay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675376"/>
                  </a:ext>
                </a:extLst>
              </a:tr>
              <a:tr h="216950">
                <a:tc row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dirty="0"/>
                        <a:t>Naval Base Kitsap</a:t>
                      </a:r>
                    </a:p>
                  </a:txBody>
                  <a:tcPr anchor="ctr">
                    <a:solidFill>
                      <a:srgbClr val="E6ED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Naval Base Kitsap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Nakia </a:t>
                      </a:r>
                      <a:r>
                        <a:rPr lang="en-US" sz="1600" dirty="0" err="1">
                          <a:effectLst/>
                        </a:rPr>
                        <a:t>Happli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158392"/>
                  </a:ext>
                </a:extLst>
              </a:tr>
              <a:tr h="130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Naval Base Kitsap; Navy Region NW Diversity, Equity, Inclusion, and Accessibility Community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Britt Feldman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899144"/>
                  </a:ext>
                </a:extLst>
              </a:tr>
              <a:tr h="130170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Olympic College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err="1">
                          <a:effectLst/>
                        </a:rPr>
                        <a:t>Tatiane</a:t>
                      </a:r>
                      <a:r>
                        <a:rPr lang="en-US" sz="1600">
                          <a:effectLst/>
                        </a:rPr>
                        <a:t> Simons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782946"/>
                  </a:ext>
                </a:extLst>
              </a:tr>
              <a:tr h="130170"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Naval Air Station Whidbey Island</a:t>
                      </a:r>
                    </a:p>
                  </a:txBody>
                  <a:tcPr anchor="ctr">
                    <a:solidFill>
                      <a:srgbClr val="E6ED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NASWI Fleet and Family Support Center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Shelby Bassett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848267"/>
                  </a:ext>
                </a:extLst>
              </a:tr>
              <a:tr h="130170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err="1"/>
                        <a:t>NASWI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 smtClean="0">
                          <a:effectLst/>
                        </a:rPr>
                        <a:t>EDC of Island </a:t>
                      </a:r>
                      <a:r>
                        <a:rPr lang="en-US" sz="1600" dirty="0">
                          <a:effectLst/>
                        </a:rPr>
                        <a:t>County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Sharon Sappington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762036"/>
                  </a:ext>
                </a:extLst>
              </a:tr>
              <a:tr h="130170"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National</a:t>
                      </a:r>
                    </a:p>
                  </a:txBody>
                  <a:tcPr anchor="ctr">
                    <a:solidFill>
                      <a:srgbClr val="E6ED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Blue Star Families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Laura Torres/ Karly Howell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0516"/>
                  </a:ext>
                </a:extLst>
              </a:tr>
              <a:tr h="130170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/>
                    </a:p>
                  </a:txBody>
                  <a:tcPr anchor="ctr">
                    <a:solidFill>
                      <a:srgbClr val="E6ED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Support the Enlisted Project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Kia Thomas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701590"/>
                  </a:ext>
                </a:extLst>
              </a:tr>
              <a:tr h="1301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Statewide</a:t>
                      </a:r>
                    </a:p>
                  </a:txBody>
                  <a:tcPr anchor="ctr">
                    <a:solidFill>
                      <a:srgbClr val="E6ED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WDVA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</a:rPr>
                        <a:t>Olivia Burley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427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1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7B352-8CFF-F9D3-C2BA-08A36197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3BE6E-B1BC-FB41-12D5-F8E8B9ADF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4879807" cy="3634486"/>
          </a:xfrm>
        </p:spPr>
        <p:txBody>
          <a:bodyPr>
            <a:normAutofit/>
          </a:bodyPr>
          <a:lstStyle/>
          <a:p>
            <a:pPr marL="305920" indent="-305435"/>
            <a:r>
              <a:rPr lang="en-US" b="1" dirty="0"/>
              <a:t>Objective: </a:t>
            </a:r>
            <a:r>
              <a:rPr lang="en-US" dirty="0"/>
              <a:t>Identify existing supports for and barriers to employment by military spouses</a:t>
            </a:r>
          </a:p>
          <a:p>
            <a:pPr marL="305920" indent="-305435"/>
            <a:r>
              <a:rPr lang="en-US" b="1" dirty="0"/>
              <a:t>Format: </a:t>
            </a:r>
            <a:r>
              <a:rPr lang="en-US" dirty="0"/>
              <a:t>18 – 20 question online survey</a:t>
            </a:r>
          </a:p>
          <a:p>
            <a:r>
              <a:rPr lang="en-US" b="1" dirty="0"/>
              <a:t>A common question: </a:t>
            </a:r>
            <a:r>
              <a:rPr lang="en-US" dirty="0"/>
              <a:t>what’s our target response rate?</a:t>
            </a:r>
          </a:p>
          <a:p>
            <a:pPr lvl="1"/>
            <a:r>
              <a:rPr lang="en-US" dirty="0"/>
              <a:t>38,000 spouses in WA</a:t>
            </a:r>
          </a:p>
          <a:p>
            <a:pPr lvl="1"/>
            <a:r>
              <a:rPr lang="en-US" dirty="0"/>
              <a:t>Aiming for a few hundred responses, roughly proportionately geographically distributed</a:t>
            </a:r>
          </a:p>
          <a:p>
            <a:pPr marL="305285" indent="-305435"/>
            <a:r>
              <a:rPr lang="en-US" b="1" dirty="0"/>
              <a:t>Launches October 2 </a:t>
            </a:r>
            <a:r>
              <a:rPr lang="en-US" dirty="0"/>
              <a:t>and open through November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74AF6-ADFC-300C-3947-6FA507B5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screenshot of a survey&#10;&#10;Description automatically generated">
            <a:extLst>
              <a:ext uri="{FF2B5EF4-FFF2-40B4-BE49-F238E27FC236}">
                <a16:creationId xmlns:a16="http://schemas.microsoft.com/office/drawing/2014/main" id="{4FD42CCC-7A4F-4635-2ACB-3B018960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98968"/>
            <a:ext cx="5664200" cy="55219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07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105640A-158B-DF8F-C160-CC1012911F1A}"/>
              </a:ext>
            </a:extLst>
          </p:cNvPr>
          <p:cNvSpPr txBox="1"/>
          <p:nvPr/>
        </p:nvSpPr>
        <p:spPr>
          <a:xfrm>
            <a:off x="6431534" y="1130157"/>
            <a:ext cx="5282946" cy="52937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b="1" dirty="0"/>
              <a:t>POTENTIAL ON-BASE OUTREACH CHANNELS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Child and Youth Services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Commissary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Education centers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Employment readiness offices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ESL classes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Exchange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Family readiness groups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Housing groups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Medical clinics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Military community outreach groups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NW Installations Military Commanders Forum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Public affairs offices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Recreational centers (MWR)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Spouse clubs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Welcome centers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37020-982C-028F-7AEF-F95953F5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5514808" cy="1188720"/>
          </a:xfrm>
        </p:spPr>
        <p:txBody>
          <a:bodyPr/>
          <a:lstStyle/>
          <a:p>
            <a:r>
              <a:rPr lang="en-US" dirty="0"/>
              <a:t>Survey Outreach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5F84F-150C-677D-962E-B53A29E70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4" y="2190307"/>
            <a:ext cx="5408295" cy="3785043"/>
          </a:xfrm>
        </p:spPr>
        <p:txBody>
          <a:bodyPr>
            <a:normAutofit/>
          </a:bodyPr>
          <a:lstStyle/>
          <a:p>
            <a:r>
              <a:rPr lang="en-US" dirty="0"/>
              <a:t>Military installations (see right)</a:t>
            </a:r>
          </a:p>
          <a:p>
            <a:r>
              <a:rPr lang="en-US" dirty="0"/>
              <a:t>Community groups and orgs that support military spouses and families</a:t>
            </a:r>
          </a:p>
          <a:p>
            <a:r>
              <a:rPr lang="en-US" dirty="0"/>
              <a:t>Military spouse Facebook groups</a:t>
            </a:r>
          </a:p>
          <a:p>
            <a:r>
              <a:rPr lang="en-US" dirty="0"/>
              <a:t>If needed: paid geofenced ads on social media (Facebook, Instagram)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E978D-2FAD-E1F0-4B05-97D6D5AA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F384-244D-E0EA-86CE-CE7F3D6DC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3698708" cy="1188720"/>
          </a:xfrm>
        </p:spPr>
        <p:txBody>
          <a:bodyPr/>
          <a:lstStyle/>
          <a:p>
            <a:r>
              <a:rPr lang="en-US"/>
              <a:t>Outreach materials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C2082-5251-1EEE-9F15-917FEDF3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FDFA69B-569D-72FD-CC92-F4B30091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3698708" cy="3634486"/>
          </a:xfrm>
        </p:spPr>
        <p:txBody>
          <a:bodyPr/>
          <a:lstStyle/>
          <a:p>
            <a:r>
              <a:rPr lang="en-US" dirty="0"/>
              <a:t>Poster/flyer</a:t>
            </a:r>
          </a:p>
          <a:p>
            <a:r>
              <a:rPr lang="en-US" dirty="0"/>
              <a:t>Social media graphics</a:t>
            </a:r>
          </a:p>
          <a:p>
            <a:r>
              <a:rPr lang="en-US" dirty="0"/>
              <a:t>Sample language for social media and email</a:t>
            </a:r>
          </a:p>
        </p:txBody>
      </p:sp>
      <p:pic>
        <p:nvPicPr>
          <p:cNvPr id="17" name="Content Placeholder 6" descr="A blue and green sign with text&#10;&#10;Description automatically generated">
            <a:extLst>
              <a:ext uri="{FF2B5EF4-FFF2-40B4-BE49-F238E27FC236}">
                <a16:creationId xmlns:a16="http://schemas.microsoft.com/office/drawing/2014/main" id="{02335500-39D2-215B-E6B2-72F7C9C78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93" y="3635589"/>
            <a:ext cx="2743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A close-up of a survey&#10;&#10;Description automatically generated">
            <a:extLst>
              <a:ext uri="{FF2B5EF4-FFF2-40B4-BE49-F238E27FC236}">
                <a16:creationId xmlns:a16="http://schemas.microsoft.com/office/drawing/2014/main" id="{0583C22F-4AF4-E96C-FC9C-8722F7CAE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26" y="791091"/>
            <a:ext cx="4313382" cy="55820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 yellow background with black text&#10;&#10;Description automatically generated">
            <a:extLst>
              <a:ext uri="{FF2B5EF4-FFF2-40B4-BE49-F238E27FC236}">
                <a16:creationId xmlns:a16="http://schemas.microsoft.com/office/drawing/2014/main" id="{7150BB59-C21B-E03B-3DC9-64C8ACDCE0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93" y="791091"/>
            <a:ext cx="2743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148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11A7-BCF9-76C9-AB0A-4448F154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Groups for Engagement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87EDE-2369-7B74-64B5-257C855A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FC7932F8-147B-CA7F-8801-0CE04CE63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084250"/>
              </p:ext>
            </p:extLst>
          </p:nvPr>
        </p:nvGraphicFramePr>
        <p:xfrm>
          <a:off x="581024" y="2965605"/>
          <a:ext cx="11095864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536">
                  <a:extLst>
                    <a:ext uri="{9D8B030D-6E8A-4147-A177-3AD203B41FA5}">
                      <a16:colId xmlns:a16="http://schemas.microsoft.com/office/drawing/2014/main" val="3920450699"/>
                    </a:ext>
                  </a:extLst>
                </a:gridCol>
                <a:gridCol w="8339328">
                  <a:extLst>
                    <a:ext uri="{9D8B030D-6E8A-4147-A177-3AD203B41FA5}">
                      <a16:colId xmlns:a16="http://schemas.microsoft.com/office/drawing/2014/main" val="3977730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Groups to Focus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400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Younger people (&lt;40)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Instagram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237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BIPOC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Affinity groups; on-base and off-base offices and orgs that support military spouses; community groups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0314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People with lower incomes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On-base and off-base offices and orgs that support military spouses; community groups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92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People who speak English as a second language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ESL classes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8769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77984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ERK2017">
      <a:dk1>
        <a:srgbClr val="000000"/>
      </a:dk1>
      <a:lt1>
        <a:srgbClr val="FFFFFF"/>
      </a:lt1>
      <a:dk2>
        <a:srgbClr val="3B8A75"/>
      </a:dk2>
      <a:lt2>
        <a:srgbClr val="C1CDC7"/>
      </a:lt2>
      <a:accent1>
        <a:srgbClr val="3F6075"/>
      </a:accent1>
      <a:accent2>
        <a:srgbClr val="28A5BC"/>
      </a:accent2>
      <a:accent3>
        <a:srgbClr val="E04626"/>
      </a:accent3>
      <a:accent4>
        <a:srgbClr val="F4A251"/>
      </a:accent4>
      <a:accent5>
        <a:srgbClr val="658637"/>
      </a:accent5>
      <a:accent6>
        <a:srgbClr val="542A44"/>
      </a:accent6>
      <a:hlink>
        <a:srgbClr val="0070C0"/>
      </a:hlink>
      <a:folHlink>
        <a:srgbClr val="4F213A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K PPT template 2021" id="{23A1AA8E-1F19-4E05-9455-3FF43E2DD015}" vid="{8CB6844D-45DB-4659-B6D1-FE5E8B7D9998}"/>
    </a:ext>
  </a:extLst>
</a:theme>
</file>

<file path=ppt/theme/theme2.xml><?xml version="1.0" encoding="utf-8"?>
<a:theme xmlns:a="http://schemas.openxmlformats.org/drawingml/2006/main" name="DividendVTI">
  <a:themeElements>
    <a:clrScheme name="BERK2017">
      <a:dk1>
        <a:srgbClr val="000000"/>
      </a:dk1>
      <a:lt1>
        <a:srgbClr val="FFFFFF"/>
      </a:lt1>
      <a:dk2>
        <a:srgbClr val="3B8A75"/>
      </a:dk2>
      <a:lt2>
        <a:srgbClr val="C1CDC7"/>
      </a:lt2>
      <a:accent1>
        <a:srgbClr val="3F6075"/>
      </a:accent1>
      <a:accent2>
        <a:srgbClr val="28A5BC"/>
      </a:accent2>
      <a:accent3>
        <a:srgbClr val="E04626"/>
      </a:accent3>
      <a:accent4>
        <a:srgbClr val="F4A251"/>
      </a:accent4>
      <a:accent5>
        <a:srgbClr val="658637"/>
      </a:accent5>
      <a:accent6>
        <a:srgbClr val="542A44"/>
      </a:accent6>
      <a:hlink>
        <a:srgbClr val="0070C0"/>
      </a:hlink>
      <a:folHlink>
        <a:srgbClr val="4F213A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lides" id="{77D83788-22B0-497E-A21A-CA208B75E2EE}" vid="{5ACF0E78-3F75-4910-91FA-4D2FE4004D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fadfb3-13aa-49d5-91a4-6c69a16e8b43" xsi:nil="true"/>
    <lcf76f155ced4ddcb4097134ff3c332f xmlns="87fadc8c-bba8-479a-a4f3-3c03caa59a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D6B4C5BD27ED47977C1B30B7716E57" ma:contentTypeVersion="9" ma:contentTypeDescription="Create a new document." ma:contentTypeScope="" ma:versionID="59e7ead78cb83bcdeea2f702b8a4d959">
  <xsd:schema xmlns:xsd="http://www.w3.org/2001/XMLSchema" xmlns:xs="http://www.w3.org/2001/XMLSchema" xmlns:p="http://schemas.microsoft.com/office/2006/metadata/properties" xmlns:ns2="87fadc8c-bba8-479a-a4f3-3c03caa59ae5" xmlns:ns3="62fadfb3-13aa-49d5-91a4-6c69a16e8b43" targetNamespace="http://schemas.microsoft.com/office/2006/metadata/properties" ma:root="true" ma:fieldsID="9837ffce8a0824b27a0991c009742a55" ns2:_="" ns3:_="">
    <xsd:import namespace="87fadc8c-bba8-479a-a4f3-3c03caa59ae5"/>
    <xsd:import namespace="62fadfb3-13aa-49d5-91a4-6c69a16e8b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adc8c-bba8-479a-a4f3-3c03caa59a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d55cc88-8759-4377-a5fa-cb97cd7d2a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adfb3-13aa-49d5-91a4-6c69a16e8b4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6379f36-5ea4-4f70-9731-088070259548}" ma:internalName="TaxCatchAll" ma:showField="CatchAllData" ma:web="62fadfb3-13aa-49d5-91a4-6c69a16e8b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9BD284-C101-45ED-8117-0DB2E0770E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509733-9AFE-4B75-AA34-87C1095C4F54}">
  <ds:schemaRefs>
    <ds:schemaRef ds:uri="http://purl.org/dc/terms/"/>
    <ds:schemaRef ds:uri="http://schemas.microsoft.com/office/2006/documentManagement/types"/>
    <ds:schemaRef ds:uri="62fadfb3-13aa-49d5-91a4-6c69a16e8b43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87fadc8c-bba8-479a-a4f3-3c03caa59ae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84F665-56DA-47B9-9D6D-B0D6D2BC3C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fadc8c-bba8-479a-a4f3-3c03caa59ae5"/>
    <ds:schemaRef ds:uri="62fadfb3-13aa-49d5-91a4-6c69a16e8b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BERK PPT template 2021</Template>
  <TotalTime>126</TotalTime>
  <Words>629</Words>
  <Application>Microsoft Office PowerPoint</Application>
  <PresentationFormat>Widescreen</PresentationFormat>
  <Paragraphs>152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Avenir Next LT Pro</vt:lpstr>
      <vt:lpstr>Calibri</vt:lpstr>
      <vt:lpstr>Wingdings</vt:lpstr>
      <vt:lpstr>Wingdings 2</vt:lpstr>
      <vt:lpstr>DividendVTI</vt:lpstr>
      <vt:lpstr>DividendVTI</vt:lpstr>
      <vt:lpstr>MILITARY SPOUSE EMPLOYMENT STUDY</vt:lpstr>
      <vt:lpstr>Project Objective</vt:lpstr>
      <vt:lpstr>Recap: Project approach and Schedule</vt:lpstr>
      <vt:lpstr>Major updates since June Meeting</vt:lpstr>
      <vt:lpstr>Stakeholder Committee</vt:lpstr>
      <vt:lpstr>Survey</vt:lpstr>
      <vt:lpstr>Survey Outreach Channels</vt:lpstr>
      <vt:lpstr>Outreach materials</vt:lpstr>
      <vt:lpstr>Focus Groups for Engagement</vt:lpstr>
      <vt:lpstr>Thank you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SSMCP Military Spouse Employment Study</dc:title>
  <dc:creator>Sabrina Santos</dc:creator>
  <cp:lastModifiedBy>Maria Tobin</cp:lastModifiedBy>
  <cp:revision>5</cp:revision>
  <cp:lastPrinted>2023-04-18T16:01:08Z</cp:lastPrinted>
  <dcterms:created xsi:type="dcterms:W3CDTF">2023-04-05T00:07:08Z</dcterms:created>
  <dcterms:modified xsi:type="dcterms:W3CDTF">2023-10-02T20:45:48Z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0x01010041D6B4C5BD27ED47977C1B30B7716E57</vt:lpwstr>
  </property>
  <property fmtid="{D5CDD505-2E9C-101B-9397-08002B2CF9AE}" pid="3" name="MediaServiceImageTags">
    <vt:lpwstr/>
  </property>
</Properties>
</file>